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3"/>
  </p:notesMasterIdLst>
  <p:sldIdLst>
    <p:sldId id="256" r:id="rId2"/>
    <p:sldId id="335" r:id="rId3"/>
    <p:sldId id="336" r:id="rId4"/>
    <p:sldId id="416" r:id="rId5"/>
    <p:sldId id="417" r:id="rId6"/>
    <p:sldId id="418" r:id="rId7"/>
    <p:sldId id="337" r:id="rId8"/>
    <p:sldId id="364" r:id="rId9"/>
    <p:sldId id="365" r:id="rId10"/>
    <p:sldId id="338" r:id="rId11"/>
    <p:sldId id="413" r:id="rId12"/>
    <p:sldId id="414" r:id="rId13"/>
    <p:sldId id="415" r:id="rId14"/>
    <p:sldId id="340" r:id="rId15"/>
    <p:sldId id="339" r:id="rId16"/>
    <p:sldId id="387" r:id="rId17"/>
    <p:sldId id="388" r:id="rId18"/>
    <p:sldId id="389" r:id="rId19"/>
    <p:sldId id="390" r:id="rId20"/>
    <p:sldId id="294" r:id="rId21"/>
    <p:sldId id="346" r:id="rId22"/>
    <p:sldId id="347" r:id="rId23"/>
    <p:sldId id="348" r:id="rId24"/>
    <p:sldId id="375" r:id="rId25"/>
    <p:sldId id="392" r:id="rId26"/>
    <p:sldId id="393" r:id="rId27"/>
    <p:sldId id="394" r:id="rId28"/>
    <p:sldId id="395" r:id="rId29"/>
    <p:sldId id="288" r:id="rId30"/>
    <p:sldId id="420" r:id="rId31"/>
    <p:sldId id="422" r:id="rId32"/>
    <p:sldId id="421" r:id="rId33"/>
    <p:sldId id="407" r:id="rId34"/>
    <p:sldId id="408" r:id="rId35"/>
    <p:sldId id="409" r:id="rId36"/>
    <p:sldId id="411" r:id="rId37"/>
    <p:sldId id="412" r:id="rId38"/>
    <p:sldId id="383" r:id="rId39"/>
    <p:sldId id="396" r:id="rId40"/>
    <p:sldId id="397" r:id="rId41"/>
    <p:sldId id="398" r:id="rId42"/>
    <p:sldId id="399" r:id="rId43"/>
    <p:sldId id="361" r:id="rId44"/>
    <p:sldId id="400" r:id="rId45"/>
    <p:sldId id="401" r:id="rId46"/>
    <p:sldId id="402" r:id="rId47"/>
    <p:sldId id="368" r:id="rId48"/>
    <p:sldId id="403" r:id="rId49"/>
    <p:sldId id="404" r:id="rId50"/>
    <p:sldId id="405" r:id="rId51"/>
    <p:sldId id="419" r:id="rId52"/>
    <p:sldId id="298" r:id="rId53"/>
    <p:sldId id="305" r:id="rId54"/>
    <p:sldId id="306" r:id="rId55"/>
    <p:sldId id="323" r:id="rId56"/>
    <p:sldId id="324" r:id="rId57"/>
    <p:sldId id="321" r:id="rId58"/>
    <p:sldId id="307" r:id="rId59"/>
    <p:sldId id="322" r:id="rId60"/>
    <p:sldId id="299" r:id="rId61"/>
    <p:sldId id="332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76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56C2E"/>
    <a:srgbClr val="395C7F"/>
    <a:srgbClr val="E1E0DF"/>
    <a:srgbClr val="FFFFFF"/>
    <a:srgbClr val="EAE9E9"/>
    <a:srgbClr val="D3D1D0"/>
    <a:srgbClr val="DE6A10"/>
    <a:srgbClr val="F4F5F7"/>
    <a:srgbClr val="FE7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29"/>
  </p:normalViewPr>
  <p:slideViewPr>
    <p:cSldViewPr snapToGrid="0" snapToObjects="1">
      <p:cViewPr varScale="1">
        <p:scale>
          <a:sx n="39" d="100"/>
          <a:sy n="39" d="100"/>
        </p:scale>
        <p:origin x="516" y="72"/>
      </p:cViewPr>
      <p:guideLst>
        <p:guide orient="horz" pos="4319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 algn="ctr"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61632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6216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0800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5384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99685" y="351504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1632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6216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70800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253845" y="7060883"/>
            <a:ext cx="2906713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99685" y="7060883"/>
            <a:ext cx="2906713" cy="2906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bg>
      <p:bgPr>
        <a:solidFill>
          <a:srgbClr val="393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21166238" y="845083"/>
            <a:ext cx="271267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0694733" y="810683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1749915" y="819734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2222494" y="84917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255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291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9327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3363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739995" y="3881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255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291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327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3363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739995" y="7183755"/>
            <a:ext cx="2641600" cy="264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2517-AE24-405A-9900-CA726D415640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3036465" y="762695"/>
            <a:ext cx="607907" cy="692497"/>
          </a:xfrm>
        </p:spPr>
        <p:txBody>
          <a:bodyPr/>
          <a:lstStyle/>
          <a:p>
            <a:fld id="{6568E4B4-EAE1-400E-8101-E06E739548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21166238" y="845083"/>
            <a:ext cx="271267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20694733" y="810683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21749915" y="819734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22222494" y="849174"/>
            <a:ext cx="288515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l">
              <a:defRPr sz="2000" cap="all" spc="400">
                <a:solidFill>
                  <a:srgbClr val="393941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23077405" y="1371248"/>
            <a:ext cx="1636515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228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457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685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9144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11430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just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4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Relationship Id="rId1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34230" y="9059545"/>
            <a:ext cx="14459585" cy="39325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t">
            <a:noAutofit/>
          </a:bodyPr>
          <a:lstStyle/>
          <a:p>
            <a:pPr marL="0" indent="0" algn="ctr" defTabSz="8255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1" cap="none" dirty="0" smtClean="0">
                <a:ln w="9525" cap="flat" cmpd="sng">
                  <a:noFill/>
                  <a:prstDash/>
                </a:ln>
                <a:solidFill>
                  <a:srgbClr val="F4F5F7"/>
                </a:solidFill>
                <a:latin typeface="맑은 고딕" charset="0"/>
                <a:ea typeface="맑은 고딕" charset="0"/>
              </a:rPr>
              <a:t>오픈소스를 활용한 클러스터 분석 환경 구축 및 활용</a:t>
            </a:r>
            <a:endParaRPr lang="ko-KR" altLang="en-US" sz="8800" b="1" cap="none" dirty="0" smtClean="0">
              <a:ln w="9525" cap="flat" cmpd="sng">
                <a:noFill/>
                <a:prstDash/>
              </a:ln>
              <a:solidFill>
                <a:srgbClr val="F4F5F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05" y="1986915"/>
            <a:ext cx="8153400" cy="61201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8965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10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84"/>
          <p:cNvSpPr>
            <a:spLocks/>
          </p:cNvSpPr>
          <p:nvPr/>
        </p:nvSpPr>
        <p:spPr>
          <a:xfrm>
            <a:off x="2108835" y="2792095"/>
            <a:ext cx="20866735" cy="14382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단일 플랫폼 분석 환경 구축/ 활용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114"/>
          <p:cNvSpPr txBox="1">
            <a:spLocks/>
          </p:cNvSpPr>
          <p:nvPr/>
        </p:nvSpPr>
        <p:spPr>
          <a:xfrm>
            <a:off x="2489835" y="4316730"/>
            <a:ext cx="2061908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IT 분야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는 데이터 수집에 집중. 정제, 분석, 보고 절차는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온라인으로 통합</a:t>
            </a:r>
            <a:endParaRPr lang="ko-KR" altLang="en-US" sz="4400" b="1" cap="none" dirty="0" smtClean="0">
              <a:ln w="9525" cap="flat" cmpd="sng">
                <a:noFill/>
                <a:prstDash/>
              </a:ln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1891665" y="5685155"/>
            <a:ext cx="11523345" cy="6901815"/>
            <a:chOff x="1891665" y="5685155"/>
            <a:chExt cx="11523345" cy="6901815"/>
          </a:xfrm>
        </p:grpSpPr>
        <p:grpSp>
          <p:nvGrpSpPr>
            <p:cNvPr id="3" name="그룹 2"/>
            <p:cNvGrpSpPr/>
            <p:nvPr/>
          </p:nvGrpSpPr>
          <p:grpSpPr>
            <a:xfrm>
              <a:off x="3359150" y="6953250"/>
              <a:ext cx="3358515" cy="2144395"/>
              <a:chOff x="3359150" y="6953250"/>
              <a:chExt cx="3358515" cy="2144395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359150" y="6953250"/>
                <a:ext cx="3358515" cy="214439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sp>
            <p:nvSpPr>
              <p:cNvPr id="128" name="텍스트 상자 127"/>
              <p:cNvSpPr txBox="1">
                <a:spLocks/>
              </p:cNvSpPr>
              <p:nvPr/>
            </p:nvSpPr>
            <p:spPr>
              <a:xfrm>
                <a:off x="4114165" y="7762240"/>
                <a:ext cx="184721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데이터수집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184140" y="5685155"/>
              <a:ext cx="8230870" cy="1144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121"/>
            <p:cNvSpPr>
              <a:spLocks/>
            </p:cNvSpPr>
            <p:nvPr/>
          </p:nvSpPr>
          <p:spPr>
            <a:xfrm>
              <a:off x="3869055" y="10357485"/>
              <a:ext cx="1910715" cy="763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Hadoop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텍스트 상자 130"/>
            <p:cNvSpPr txBox="1">
              <a:spLocks/>
            </p:cNvSpPr>
            <p:nvPr/>
          </p:nvSpPr>
          <p:spPr>
            <a:xfrm>
              <a:off x="1906270" y="10523220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소스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131"/>
            <p:cNvSpPr txBox="1">
              <a:spLocks/>
            </p:cNvSpPr>
            <p:nvPr/>
          </p:nvSpPr>
          <p:spPr>
            <a:xfrm>
              <a:off x="1891665" y="11486515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역할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140"/>
            <p:cNvSpPr>
              <a:spLocks/>
            </p:cNvSpPr>
            <p:nvPr/>
          </p:nvSpPr>
          <p:spPr>
            <a:xfrm>
              <a:off x="3880485" y="11406505"/>
              <a:ext cx="2528570" cy="7708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저장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152"/>
            <p:cNvCxnSpPr/>
            <p:nvPr/>
          </p:nvCxnSpPr>
          <p:spPr>
            <a:xfrm>
              <a:off x="3442335" y="10109200"/>
              <a:ext cx="1270" cy="247777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Shape 77"/>
          <p:cNvCxnSpPr/>
          <p:nvPr/>
        </p:nvCxnSpPr>
        <p:spPr>
          <a:xfrm>
            <a:off x="2324100" y="4734560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132"/>
          <p:cNvCxnSpPr/>
          <p:nvPr/>
        </p:nvCxnSpPr>
        <p:spPr>
          <a:xfrm flipV="1">
            <a:off x="2078355" y="11239500"/>
            <a:ext cx="13581380" cy="83820"/>
          </a:xfrm>
          <a:prstGeom prst="line">
            <a:avLst/>
          </a:prstGeom>
          <a:ln w="34290" cap="flat" cmpd="sng">
            <a:solidFill>
              <a:schemeClr val="tx1">
                <a:lumMod val="60000"/>
                <a:lumOff val="40000"/>
                <a:alpha val="10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8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8965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11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84"/>
          <p:cNvSpPr>
            <a:spLocks/>
          </p:cNvSpPr>
          <p:nvPr/>
        </p:nvSpPr>
        <p:spPr>
          <a:xfrm>
            <a:off x="2108835" y="2792095"/>
            <a:ext cx="20866735" cy="14382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단일 플랫폼 분석 환경 구축/ 활용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114"/>
          <p:cNvSpPr txBox="1">
            <a:spLocks/>
          </p:cNvSpPr>
          <p:nvPr/>
        </p:nvSpPr>
        <p:spPr>
          <a:xfrm>
            <a:off x="2489835" y="4316730"/>
            <a:ext cx="2061908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IT 분야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는 데이터 수집에 집중. 정제, 분석, 보고 절차는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온라인으로 통합</a:t>
            </a:r>
            <a:endParaRPr lang="ko-KR" altLang="en-US" sz="4400" b="1" cap="none" dirty="0" smtClean="0">
              <a:ln w="9525" cap="flat" cmpd="sng">
                <a:noFill/>
                <a:prstDash/>
              </a:ln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1891665" y="5685155"/>
            <a:ext cx="13768070" cy="6901815"/>
            <a:chOff x="1891665" y="5685155"/>
            <a:chExt cx="13768070" cy="6901815"/>
          </a:xfrm>
        </p:grpSpPr>
        <p:grpSp>
          <p:nvGrpSpPr>
            <p:cNvPr id="3" name="그룹 2"/>
            <p:cNvGrpSpPr/>
            <p:nvPr/>
          </p:nvGrpSpPr>
          <p:grpSpPr>
            <a:xfrm>
              <a:off x="3359150" y="6953250"/>
              <a:ext cx="6129020" cy="2264410"/>
              <a:chOff x="3359150" y="6953250"/>
              <a:chExt cx="6129020" cy="226441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3359150" y="6953250"/>
                <a:ext cx="6129020" cy="2144395"/>
                <a:chOff x="3359150" y="6953250"/>
                <a:chExt cx="6129020" cy="2144395"/>
              </a:xfrm>
            </p:grpSpPr>
            <p:pic>
              <p:nvPicPr>
                <p:cNvPr id="116" name="그림 1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359150" y="6953250"/>
                  <a:ext cx="3358515" cy="214439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117" name="그림 11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129655" y="6972300"/>
                  <a:ext cx="3358515" cy="212407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</p:grpSp>
          <p:sp>
            <p:nvSpPr>
              <p:cNvPr id="127" name="텍스트 상자 126"/>
              <p:cNvSpPr txBox="1">
                <a:spLocks/>
              </p:cNvSpPr>
              <p:nvPr/>
            </p:nvSpPr>
            <p:spPr>
              <a:xfrm>
                <a:off x="7141210" y="7743190"/>
                <a:ext cx="132397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정제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8" name="텍스트 상자 127"/>
              <p:cNvSpPr txBox="1">
                <a:spLocks/>
              </p:cNvSpPr>
              <p:nvPr/>
            </p:nvSpPr>
            <p:spPr>
              <a:xfrm>
                <a:off x="4114165" y="7762240"/>
                <a:ext cx="184721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데이터수집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6" name="텍스트 상자 135"/>
              <p:cNvSpPr txBox="1">
                <a:spLocks/>
              </p:cNvSpPr>
              <p:nvPr/>
            </p:nvSpPr>
            <p:spPr>
              <a:xfrm>
                <a:off x="5607685" y="8909050"/>
                <a:ext cx="1365250" cy="308610"/>
              </a:xfrm>
              <a:prstGeom prst="rect">
                <a:avLst/>
              </a:prstGeom>
              <a:noFill/>
              <a:ln w="34290" cap="flat" cmpd="sng">
                <a:solidFill>
                  <a:schemeClr val="accent5">
                    <a:alpha val="100000"/>
                  </a:schemeClr>
                </a:solidFill>
                <a:prstDash val="sysDot"/>
                <a:round/>
              </a:ln>
            </p:spPr>
            <p:txBody>
              <a:bodyPr vert="horz" wrap="square" lIns="89535" tIns="46355" rIns="89535" bIns="46355" numCol="1" anchor="t">
                <a:sp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 b="1" cap="none" dirty="0" smtClean="0">
                    <a:ln w="9525" cap="flat" cmpd="sng">
                      <a:noFill/>
                      <a:prstDash/>
                    </a:ln>
                    <a:solidFill>
                      <a:srgbClr val="0611F2"/>
                    </a:solidFill>
                    <a:latin typeface="맑은 고딕" charset="0"/>
                    <a:ea typeface="맑은 고딕" charset="0"/>
                  </a:rPr>
                  <a:t>Hive</a:t>
                </a:r>
                <a:endParaRPr lang="ko-KR" altLang="en-US" sz="1400" b="1" cap="none" dirty="0" smtClean="0">
                  <a:ln w="9525" cap="flat" cmpd="sng">
                    <a:noFill/>
                    <a:prstDash/>
                  </a:ln>
                  <a:solidFill>
                    <a:srgbClr val="0611F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184140" y="5685155"/>
              <a:ext cx="8230870" cy="1144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121"/>
            <p:cNvSpPr>
              <a:spLocks/>
            </p:cNvSpPr>
            <p:nvPr/>
          </p:nvSpPr>
          <p:spPr>
            <a:xfrm>
              <a:off x="3869055" y="10357485"/>
              <a:ext cx="1910715" cy="763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Hadoop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122"/>
            <p:cNvSpPr>
              <a:spLocks/>
            </p:cNvSpPr>
            <p:nvPr/>
          </p:nvSpPr>
          <p:spPr>
            <a:xfrm>
              <a:off x="6796405" y="10350500"/>
              <a:ext cx="191071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Spark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Sparklyr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텍스트 상자 130"/>
            <p:cNvSpPr txBox="1">
              <a:spLocks/>
            </p:cNvSpPr>
            <p:nvPr/>
          </p:nvSpPr>
          <p:spPr>
            <a:xfrm>
              <a:off x="1906270" y="10523220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소스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131"/>
            <p:cNvSpPr txBox="1">
              <a:spLocks/>
            </p:cNvSpPr>
            <p:nvPr/>
          </p:nvSpPr>
          <p:spPr>
            <a:xfrm>
              <a:off x="1891665" y="11486515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역할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3" name="도형 132"/>
            <p:cNvCxnSpPr/>
            <p:nvPr/>
          </p:nvCxnSpPr>
          <p:spPr>
            <a:xfrm flipV="1">
              <a:off x="2078355" y="11239500"/>
              <a:ext cx="13581380" cy="8382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도형 140"/>
            <p:cNvSpPr>
              <a:spLocks/>
            </p:cNvSpPr>
            <p:nvPr/>
          </p:nvSpPr>
          <p:spPr>
            <a:xfrm>
              <a:off x="3880485" y="11406505"/>
              <a:ext cx="2528570" cy="7708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저장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41"/>
            <p:cNvSpPr>
              <a:spLocks/>
            </p:cNvSpPr>
            <p:nvPr/>
          </p:nvSpPr>
          <p:spPr>
            <a:xfrm>
              <a:off x="6755765" y="11406505"/>
              <a:ext cx="244030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처리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152"/>
            <p:cNvCxnSpPr/>
            <p:nvPr/>
          </p:nvCxnSpPr>
          <p:spPr>
            <a:xfrm>
              <a:off x="3442335" y="10109200"/>
              <a:ext cx="1270" cy="247777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Shape 77"/>
          <p:cNvCxnSpPr/>
          <p:nvPr/>
        </p:nvCxnSpPr>
        <p:spPr>
          <a:xfrm>
            <a:off x="2324100" y="4734560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8965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12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84"/>
          <p:cNvSpPr>
            <a:spLocks/>
          </p:cNvSpPr>
          <p:nvPr/>
        </p:nvSpPr>
        <p:spPr>
          <a:xfrm>
            <a:off x="2108835" y="2792095"/>
            <a:ext cx="20866735" cy="14382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단일 플랫폼 분석 환경 구축/ 활용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114"/>
          <p:cNvSpPr txBox="1">
            <a:spLocks/>
          </p:cNvSpPr>
          <p:nvPr/>
        </p:nvSpPr>
        <p:spPr>
          <a:xfrm>
            <a:off x="2489835" y="4316730"/>
            <a:ext cx="2061908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IT 분야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는 데이터 수집에 집중. 정제, 분석, 보고 절차는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온라인으로 통합</a:t>
            </a:r>
            <a:endParaRPr lang="ko-KR" altLang="en-US" sz="4400" b="1" cap="none" dirty="0" smtClean="0">
              <a:ln w="9525" cap="flat" cmpd="sng">
                <a:noFill/>
                <a:prstDash/>
              </a:ln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1891665" y="5685155"/>
            <a:ext cx="13768070" cy="6901815"/>
            <a:chOff x="1891665" y="5685155"/>
            <a:chExt cx="13768070" cy="6901815"/>
          </a:xfrm>
        </p:grpSpPr>
        <p:grpSp>
          <p:nvGrpSpPr>
            <p:cNvPr id="3" name="그룹 2"/>
            <p:cNvGrpSpPr/>
            <p:nvPr/>
          </p:nvGrpSpPr>
          <p:grpSpPr>
            <a:xfrm>
              <a:off x="3359150" y="6838950"/>
              <a:ext cx="8883650" cy="2378710"/>
              <a:chOff x="3359150" y="6838950"/>
              <a:chExt cx="8883650" cy="237871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3359150" y="6838950"/>
                <a:ext cx="8883650" cy="2258695"/>
                <a:chOff x="3359150" y="6838950"/>
                <a:chExt cx="8883650" cy="2258695"/>
              </a:xfrm>
            </p:grpSpPr>
            <p:pic>
              <p:nvPicPr>
                <p:cNvPr id="116" name="그림 1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359150" y="6953250"/>
                  <a:ext cx="3358515" cy="214439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117" name="그림 11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129655" y="6972300"/>
                  <a:ext cx="3358515" cy="212407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118" name="그림 11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884285" y="6838950"/>
                  <a:ext cx="3358515" cy="213487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</p:grpSp>
          <p:sp>
            <p:nvSpPr>
              <p:cNvPr id="127" name="텍스트 상자 126"/>
              <p:cNvSpPr txBox="1">
                <a:spLocks/>
              </p:cNvSpPr>
              <p:nvPr/>
            </p:nvSpPr>
            <p:spPr>
              <a:xfrm>
                <a:off x="7141210" y="7743190"/>
                <a:ext cx="132397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정제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8" name="텍스트 상자 127"/>
              <p:cNvSpPr txBox="1">
                <a:spLocks/>
              </p:cNvSpPr>
              <p:nvPr/>
            </p:nvSpPr>
            <p:spPr>
              <a:xfrm>
                <a:off x="4114165" y="7762240"/>
                <a:ext cx="184721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데이터수집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9" name="텍스트 상자 128"/>
              <p:cNvSpPr txBox="1">
                <a:spLocks/>
              </p:cNvSpPr>
              <p:nvPr/>
            </p:nvSpPr>
            <p:spPr>
              <a:xfrm>
                <a:off x="10046335" y="7743190"/>
                <a:ext cx="142811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분석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6" name="텍스트 상자 135"/>
              <p:cNvSpPr txBox="1">
                <a:spLocks/>
              </p:cNvSpPr>
              <p:nvPr/>
            </p:nvSpPr>
            <p:spPr>
              <a:xfrm>
                <a:off x="5607685" y="8909050"/>
                <a:ext cx="1365250" cy="308610"/>
              </a:xfrm>
              <a:prstGeom prst="rect">
                <a:avLst/>
              </a:prstGeom>
              <a:noFill/>
              <a:ln w="34290" cap="flat" cmpd="sng">
                <a:solidFill>
                  <a:schemeClr val="accent5">
                    <a:alpha val="100000"/>
                  </a:schemeClr>
                </a:solidFill>
                <a:prstDash val="sysDot"/>
                <a:round/>
              </a:ln>
            </p:spPr>
            <p:txBody>
              <a:bodyPr vert="horz" wrap="square" lIns="89535" tIns="46355" rIns="89535" bIns="46355" numCol="1" anchor="t">
                <a:sp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 b="1" cap="none" dirty="0" smtClean="0">
                    <a:ln w="9525" cap="flat" cmpd="sng">
                      <a:noFill/>
                      <a:prstDash/>
                    </a:ln>
                    <a:solidFill>
                      <a:srgbClr val="0611F2"/>
                    </a:solidFill>
                    <a:latin typeface="맑은 고딕" charset="0"/>
                    <a:ea typeface="맑은 고딕" charset="0"/>
                  </a:rPr>
                  <a:t>Hive</a:t>
                </a:r>
                <a:endParaRPr lang="ko-KR" altLang="en-US" sz="1400" b="1" cap="none" dirty="0" smtClean="0">
                  <a:ln w="9525" cap="flat" cmpd="sng">
                    <a:noFill/>
                    <a:prstDash/>
                  </a:ln>
                  <a:solidFill>
                    <a:srgbClr val="0611F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184140" y="5685155"/>
              <a:ext cx="8230870" cy="1144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121"/>
            <p:cNvSpPr>
              <a:spLocks/>
            </p:cNvSpPr>
            <p:nvPr/>
          </p:nvSpPr>
          <p:spPr>
            <a:xfrm>
              <a:off x="3869055" y="10357485"/>
              <a:ext cx="1910715" cy="763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Hadoop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122"/>
            <p:cNvSpPr>
              <a:spLocks/>
            </p:cNvSpPr>
            <p:nvPr/>
          </p:nvSpPr>
          <p:spPr>
            <a:xfrm>
              <a:off x="6796405" y="10350500"/>
              <a:ext cx="191071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Spark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Sparklyr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123"/>
            <p:cNvSpPr>
              <a:spLocks/>
            </p:cNvSpPr>
            <p:nvPr/>
          </p:nvSpPr>
          <p:spPr>
            <a:xfrm>
              <a:off x="9516745" y="10344785"/>
              <a:ext cx="3263900" cy="7600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RStudio Server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텍스트 상자 130"/>
            <p:cNvSpPr txBox="1">
              <a:spLocks/>
            </p:cNvSpPr>
            <p:nvPr/>
          </p:nvSpPr>
          <p:spPr>
            <a:xfrm>
              <a:off x="1906270" y="10523220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소스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131"/>
            <p:cNvSpPr txBox="1">
              <a:spLocks/>
            </p:cNvSpPr>
            <p:nvPr/>
          </p:nvSpPr>
          <p:spPr>
            <a:xfrm>
              <a:off x="1891665" y="11486515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역할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3" name="도형 132"/>
            <p:cNvCxnSpPr/>
            <p:nvPr/>
          </p:nvCxnSpPr>
          <p:spPr>
            <a:xfrm flipV="1">
              <a:off x="2078355" y="11239500"/>
              <a:ext cx="13581380" cy="8382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도형 140"/>
            <p:cNvSpPr>
              <a:spLocks/>
            </p:cNvSpPr>
            <p:nvPr/>
          </p:nvSpPr>
          <p:spPr>
            <a:xfrm>
              <a:off x="3880485" y="11406505"/>
              <a:ext cx="2528570" cy="7708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저장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41"/>
            <p:cNvSpPr>
              <a:spLocks/>
            </p:cNvSpPr>
            <p:nvPr/>
          </p:nvSpPr>
          <p:spPr>
            <a:xfrm>
              <a:off x="6755765" y="11406505"/>
              <a:ext cx="244030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처리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도형 142"/>
            <p:cNvSpPr>
              <a:spLocks/>
            </p:cNvSpPr>
            <p:nvPr/>
          </p:nvSpPr>
          <p:spPr>
            <a:xfrm>
              <a:off x="9528175" y="11400790"/>
              <a:ext cx="2923540" cy="7600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분석알고리즘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  수행 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152"/>
            <p:cNvCxnSpPr/>
            <p:nvPr/>
          </p:nvCxnSpPr>
          <p:spPr>
            <a:xfrm>
              <a:off x="3442335" y="10109200"/>
              <a:ext cx="1270" cy="247777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Shape 77"/>
          <p:cNvCxnSpPr/>
          <p:nvPr/>
        </p:nvCxnSpPr>
        <p:spPr>
          <a:xfrm>
            <a:off x="2324100" y="4734560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8965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84"/>
          <p:cNvSpPr>
            <a:spLocks/>
          </p:cNvSpPr>
          <p:nvPr/>
        </p:nvSpPr>
        <p:spPr>
          <a:xfrm>
            <a:off x="2108835" y="2792095"/>
            <a:ext cx="20866735" cy="14382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단일 플랫폼 분석 환경 구축/ 활용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114"/>
          <p:cNvSpPr txBox="1">
            <a:spLocks/>
          </p:cNvSpPr>
          <p:nvPr/>
        </p:nvSpPr>
        <p:spPr>
          <a:xfrm>
            <a:off x="2489835" y="4316730"/>
            <a:ext cx="2061908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IT 분야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는 데이터 수집에 집중. 정제, 분석, 보고 절차는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온라인으로 통합</a:t>
            </a:r>
            <a:endParaRPr lang="ko-KR" altLang="en-US" sz="4400" b="1" cap="none" dirty="0" smtClean="0">
              <a:ln w="9525" cap="flat" cmpd="sng">
                <a:noFill/>
                <a:prstDash/>
              </a:ln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1891665" y="5685155"/>
            <a:ext cx="13768070" cy="7604125"/>
            <a:chOff x="1891665" y="5685155"/>
            <a:chExt cx="13768070" cy="7604125"/>
          </a:xfrm>
        </p:grpSpPr>
        <p:grpSp>
          <p:nvGrpSpPr>
            <p:cNvPr id="3" name="그룹 2"/>
            <p:cNvGrpSpPr/>
            <p:nvPr/>
          </p:nvGrpSpPr>
          <p:grpSpPr>
            <a:xfrm>
              <a:off x="3359150" y="6838950"/>
              <a:ext cx="11842115" cy="2378075"/>
              <a:chOff x="3359150" y="6838950"/>
              <a:chExt cx="11842115" cy="2378075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3359150" y="6838950"/>
                <a:ext cx="11842115" cy="2258060"/>
                <a:chOff x="3359150" y="6838950"/>
                <a:chExt cx="11842115" cy="2258060"/>
              </a:xfrm>
            </p:grpSpPr>
            <p:pic>
              <p:nvPicPr>
                <p:cNvPr id="116" name="그림 1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359150" y="6953250"/>
                  <a:ext cx="3358515" cy="214439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117" name="그림 11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129655" y="6972300"/>
                  <a:ext cx="3358515" cy="212407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118" name="그림 11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884285" y="6838950"/>
                  <a:ext cx="3358515" cy="213487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119" name="그림 118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1840845" y="6991350"/>
                  <a:ext cx="3361055" cy="210502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</p:grpSp>
          <p:sp>
            <p:nvSpPr>
              <p:cNvPr id="127" name="텍스트 상자 126"/>
              <p:cNvSpPr txBox="1">
                <a:spLocks/>
              </p:cNvSpPr>
              <p:nvPr/>
            </p:nvSpPr>
            <p:spPr>
              <a:xfrm>
                <a:off x="7141210" y="7743190"/>
                <a:ext cx="132397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정제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8" name="텍스트 상자 127"/>
              <p:cNvSpPr txBox="1">
                <a:spLocks/>
              </p:cNvSpPr>
              <p:nvPr/>
            </p:nvSpPr>
            <p:spPr>
              <a:xfrm>
                <a:off x="4114165" y="7762240"/>
                <a:ext cx="184721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데이터수집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9" name="텍스트 상자 128"/>
              <p:cNvSpPr txBox="1">
                <a:spLocks/>
              </p:cNvSpPr>
              <p:nvPr/>
            </p:nvSpPr>
            <p:spPr>
              <a:xfrm>
                <a:off x="10046335" y="7743190"/>
                <a:ext cx="1428115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분석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0" name="텍스트 상자 129"/>
              <p:cNvSpPr txBox="1">
                <a:spLocks/>
              </p:cNvSpPr>
              <p:nvPr/>
            </p:nvSpPr>
            <p:spPr>
              <a:xfrm>
                <a:off x="12921615" y="7741285"/>
                <a:ext cx="1617980" cy="3689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EEECE1"/>
                    </a:solidFill>
                    <a:latin typeface="맑은 고딕" charset="0"/>
                    <a:ea typeface="맑은 고딕" charset="0"/>
                  </a:rPr>
                  <a:t>보고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EEECE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6" name="텍스트 상자 135"/>
              <p:cNvSpPr txBox="1">
                <a:spLocks/>
              </p:cNvSpPr>
              <p:nvPr/>
            </p:nvSpPr>
            <p:spPr>
              <a:xfrm>
                <a:off x="5607685" y="8909050"/>
                <a:ext cx="1365250" cy="308610"/>
              </a:xfrm>
              <a:prstGeom prst="rect">
                <a:avLst/>
              </a:prstGeom>
              <a:noFill/>
              <a:ln w="34290" cap="flat" cmpd="sng">
                <a:solidFill>
                  <a:schemeClr val="accent5">
                    <a:alpha val="100000"/>
                  </a:schemeClr>
                </a:solidFill>
                <a:prstDash val="sysDot"/>
                <a:round/>
              </a:ln>
            </p:spPr>
            <p:txBody>
              <a:bodyPr vert="horz" wrap="square" lIns="89535" tIns="46355" rIns="89535" bIns="46355" numCol="1" anchor="t">
                <a:sp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 b="1" cap="none" dirty="0" smtClean="0">
                    <a:ln w="9525" cap="flat" cmpd="sng">
                      <a:noFill/>
                      <a:prstDash/>
                    </a:ln>
                    <a:solidFill>
                      <a:srgbClr val="0611F2"/>
                    </a:solidFill>
                    <a:latin typeface="맑은 고딕" charset="0"/>
                    <a:ea typeface="맑은 고딕" charset="0"/>
                  </a:rPr>
                  <a:t>Hive</a:t>
                </a:r>
                <a:endParaRPr lang="ko-KR" altLang="en-US" sz="1400" b="1" cap="none" dirty="0" smtClean="0">
                  <a:ln w="9525" cap="flat" cmpd="sng">
                    <a:noFill/>
                    <a:prstDash/>
                  </a:ln>
                  <a:solidFill>
                    <a:srgbClr val="0611F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184140" y="5685155"/>
              <a:ext cx="8230870" cy="1144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도형 121"/>
            <p:cNvSpPr>
              <a:spLocks/>
            </p:cNvSpPr>
            <p:nvPr/>
          </p:nvSpPr>
          <p:spPr>
            <a:xfrm>
              <a:off x="3869055" y="10357485"/>
              <a:ext cx="1910715" cy="763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Hadoop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122"/>
            <p:cNvSpPr>
              <a:spLocks/>
            </p:cNvSpPr>
            <p:nvPr/>
          </p:nvSpPr>
          <p:spPr>
            <a:xfrm>
              <a:off x="6796405" y="10350500"/>
              <a:ext cx="191071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Spark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Sparklyr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123"/>
            <p:cNvSpPr>
              <a:spLocks/>
            </p:cNvSpPr>
            <p:nvPr/>
          </p:nvSpPr>
          <p:spPr>
            <a:xfrm>
              <a:off x="9516745" y="10344785"/>
              <a:ext cx="3263900" cy="7600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RStudio Server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124"/>
            <p:cNvSpPr>
              <a:spLocks/>
            </p:cNvSpPr>
            <p:nvPr/>
          </p:nvSpPr>
          <p:spPr>
            <a:xfrm>
              <a:off x="12755880" y="10350500"/>
              <a:ext cx="260286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RS Connect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텍스트 상자 130"/>
            <p:cNvSpPr txBox="1">
              <a:spLocks/>
            </p:cNvSpPr>
            <p:nvPr/>
          </p:nvSpPr>
          <p:spPr>
            <a:xfrm>
              <a:off x="1906270" y="10523220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소스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텍스트 상자 131"/>
            <p:cNvSpPr txBox="1">
              <a:spLocks/>
            </p:cNvSpPr>
            <p:nvPr/>
          </p:nvSpPr>
          <p:spPr>
            <a:xfrm>
              <a:off x="1891665" y="11486515"/>
              <a:ext cx="1454785" cy="4933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역할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3" name="도형 132"/>
            <p:cNvCxnSpPr/>
            <p:nvPr/>
          </p:nvCxnSpPr>
          <p:spPr>
            <a:xfrm flipV="1">
              <a:off x="2078355" y="11239500"/>
              <a:ext cx="13581380" cy="8382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도형 140"/>
            <p:cNvSpPr>
              <a:spLocks/>
            </p:cNvSpPr>
            <p:nvPr/>
          </p:nvSpPr>
          <p:spPr>
            <a:xfrm>
              <a:off x="3880485" y="11406505"/>
              <a:ext cx="2528570" cy="7708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저장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41"/>
            <p:cNvSpPr>
              <a:spLocks/>
            </p:cNvSpPr>
            <p:nvPr/>
          </p:nvSpPr>
          <p:spPr>
            <a:xfrm>
              <a:off x="6755765" y="11406505"/>
              <a:ext cx="244030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분산 처리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도형 142"/>
            <p:cNvSpPr>
              <a:spLocks/>
            </p:cNvSpPr>
            <p:nvPr/>
          </p:nvSpPr>
          <p:spPr>
            <a:xfrm>
              <a:off x="9528175" y="11400790"/>
              <a:ext cx="2923540" cy="7600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분석알고리즘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  수행 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143"/>
            <p:cNvSpPr>
              <a:spLocks/>
            </p:cNvSpPr>
            <p:nvPr/>
          </p:nvSpPr>
          <p:spPr>
            <a:xfrm>
              <a:off x="12755880" y="11323955"/>
              <a:ext cx="2364105" cy="7626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보고서 관리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1E2128"/>
                  </a:solidFill>
                  <a:latin typeface="맑은 고딕" charset="0"/>
                  <a:ea typeface="맑은 고딕" charset="0"/>
                </a:rPr>
                <a:t> 권한 관리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2128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1E212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144"/>
            <p:cNvSpPr>
              <a:spLocks/>
            </p:cNvSpPr>
            <p:nvPr/>
          </p:nvSpPr>
          <p:spPr>
            <a:xfrm rot="5400000">
              <a:off x="10815955" y="8959215"/>
              <a:ext cx="274955" cy="7049770"/>
            </a:xfrm>
            <a:prstGeom prst="rightBracket">
              <a:avLst/>
            </a:prstGeom>
            <a:noFill/>
            <a:ln w="34290" cap="sq" cmpd="sng">
              <a:solidFill>
                <a:schemeClr val="bg2">
                  <a:alpha val="100000"/>
                </a:schemeClr>
              </a:solidFill>
              <a:prstDash val="sysDash"/>
              <a:beve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45"/>
            <p:cNvSpPr txBox="1">
              <a:spLocks/>
            </p:cNvSpPr>
            <p:nvPr/>
          </p:nvSpPr>
          <p:spPr>
            <a:xfrm>
              <a:off x="9483090" y="12919075"/>
              <a:ext cx="301371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온라인-웹 통합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4" name="도형 152"/>
            <p:cNvCxnSpPr/>
            <p:nvPr/>
          </p:nvCxnSpPr>
          <p:spPr>
            <a:xfrm>
              <a:off x="3442335" y="10109200"/>
              <a:ext cx="1270" cy="2477770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Shape 77"/>
          <p:cNvCxnSpPr/>
          <p:nvPr/>
        </p:nvCxnSpPr>
        <p:spPr>
          <a:xfrm>
            <a:off x="2324100" y="4734560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9600" cy="38481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14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50"/>
          <p:cNvSpPr>
            <a:spLocks/>
          </p:cNvSpPr>
          <p:nvPr/>
        </p:nvSpPr>
        <p:spPr>
          <a:xfrm>
            <a:off x="2108835" y="2792095"/>
            <a:ext cx="14332585" cy="1400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소프트웨어 구성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2489835" y="4316730"/>
            <a:ext cx="16008984" cy="8470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BigData 클러스터 5대 소프트웨어 분산 배치</a:t>
            </a:r>
            <a:endParaRPr lang="ko-KR" altLang="en-US" sz="5000" b="0" cap="none" dirty="0" smtClean="0">
              <a:ln w="9525" cap="flat" cmpd="sng">
                <a:noFill/>
                <a:prstDash/>
              </a:ln>
              <a:solidFill>
                <a:srgbClr val="2A2C2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9" name="Shape 58"/>
          <p:cNvCxnSpPr/>
          <p:nvPr/>
        </p:nvCxnSpPr>
        <p:spPr>
          <a:xfrm flipH="1">
            <a:off x="1045210" y="-356870"/>
            <a:ext cx="1270" cy="532955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59"/>
          <p:cNvSpPr>
            <a:spLocks/>
          </p:cNvSpPr>
          <p:nvPr/>
        </p:nvSpPr>
        <p:spPr>
          <a:xfrm>
            <a:off x="2120265" y="2205355"/>
            <a:ext cx="3880485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Achiteture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49"/>
          <p:cNvSpPr>
            <a:spLocks/>
          </p:cNvSpPr>
          <p:nvPr/>
        </p:nvSpPr>
        <p:spPr>
          <a:xfrm>
            <a:off x="1202055" y="1584960"/>
            <a:ext cx="3880485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34383B"/>
                </a:solidFill>
                <a:latin typeface="맑은 고딕" charset="0"/>
                <a:ea typeface="맑은 고딕" charset="0"/>
              </a:rPr>
              <a:t>2. 아키텍처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34383B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Shape 51"/>
          <p:cNvCxnSpPr/>
          <p:nvPr/>
        </p:nvCxnSpPr>
        <p:spPr>
          <a:xfrm>
            <a:off x="2324100" y="4782185"/>
            <a:ext cx="490855" cy="1270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8" name="그룹 4397"/>
          <p:cNvGrpSpPr/>
          <p:nvPr/>
        </p:nvGrpSpPr>
        <p:grpSpPr>
          <a:xfrm>
            <a:off x="3251200" y="6172200"/>
            <a:ext cx="18618835" cy="5652135"/>
            <a:chOff x="3251200" y="6172200"/>
            <a:chExt cx="18618835" cy="5652135"/>
          </a:xfrm>
        </p:grpSpPr>
        <p:grpSp>
          <p:nvGrpSpPr>
            <p:cNvPr id="4347" name="그룹 4346"/>
            <p:cNvGrpSpPr/>
            <p:nvPr/>
          </p:nvGrpSpPr>
          <p:grpSpPr>
            <a:xfrm>
              <a:off x="3251200" y="6849745"/>
              <a:ext cx="2902585" cy="4521835"/>
              <a:chOff x="3251200" y="6849745"/>
              <a:chExt cx="2902585" cy="4521835"/>
            </a:xfrm>
          </p:grpSpPr>
          <p:sp>
            <p:nvSpPr>
              <p:cNvPr id="4348" name="도형 4347"/>
              <p:cNvSpPr>
                <a:spLocks/>
              </p:cNvSpPr>
              <p:nvPr/>
            </p:nvSpPr>
            <p:spPr>
              <a:xfrm>
                <a:off x="3251200" y="6849745"/>
                <a:ext cx="2902585" cy="4521835"/>
              </a:xfrm>
              <a:custGeom>
                <a:avLst/>
                <a:gdLst>
                  <a:gd name="TX0" fmla="*/ 628 w 629"/>
                  <a:gd name="TY0" fmla="*/ 998 h 1026"/>
                  <a:gd name="TX1" fmla="*/ 601 w 629"/>
                  <a:gd name="TY1" fmla="*/ 1025 h 1026"/>
                  <a:gd name="TX2" fmla="*/ 27 w 629"/>
                  <a:gd name="TY2" fmla="*/ 1025 h 1026"/>
                  <a:gd name="TX3" fmla="*/ 0 w 629"/>
                  <a:gd name="TY3" fmla="*/ 998 h 1026"/>
                  <a:gd name="TX4" fmla="*/ 0 w 629"/>
                  <a:gd name="TY4" fmla="*/ 27 h 1026"/>
                  <a:gd name="TX5" fmla="*/ 27 w 629"/>
                  <a:gd name="TY5" fmla="*/ 0 h 1026"/>
                  <a:gd name="TX6" fmla="*/ 601 w 629"/>
                  <a:gd name="TY6" fmla="*/ 0 h 1026"/>
                  <a:gd name="TX7" fmla="*/ 628 w 629"/>
                  <a:gd name="TY7" fmla="*/ 27 h 1026"/>
                  <a:gd name="TX8" fmla="*/ 628 w 629"/>
                  <a:gd name="TY8" fmla="*/ 998 h 1026"/>
                  <a:gd name="TX9" fmla="*/ 628 w 629"/>
                  <a:gd name="TY9" fmla="*/ 998 h 1026"/>
                  <a:gd name="TX10" fmla="*/ 628 w 629"/>
                  <a:gd name="TY10" fmla="*/ 998 h 10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629" h="1026">
                    <a:moveTo>
                      <a:pt x="628" y="998"/>
                    </a:moveTo>
                    <a:cubicBezTo>
                      <a:pt x="628" y="1016"/>
                      <a:pt x="619" y="1025"/>
                      <a:pt x="601" y="1025"/>
                    </a:cubicBezTo>
                    <a:lnTo>
                      <a:pt x="27" y="1025"/>
                    </a:lnTo>
                    <a:cubicBezTo>
                      <a:pt x="9" y="1025"/>
                      <a:pt x="0" y="1016"/>
                      <a:pt x="0" y="998"/>
                    </a:cubicBezTo>
                    <a:lnTo>
                      <a:pt x="0" y="27"/>
                    </a:lnTo>
                    <a:cubicBezTo>
                      <a:pt x="0" y="9"/>
                      <a:pt x="9" y="0"/>
                      <a:pt x="27" y="0"/>
                    </a:cubicBezTo>
                    <a:lnTo>
                      <a:pt x="601" y="0"/>
                    </a:lnTo>
                    <a:cubicBezTo>
                      <a:pt x="619" y="0"/>
                      <a:pt x="628" y="9"/>
                      <a:pt x="628" y="27"/>
                    </a:cubicBezTo>
                    <a:lnTo>
                      <a:pt x="628" y="998"/>
                    </a:lnTo>
                    <a:lnTo>
                      <a:pt x="628" y="998"/>
                    </a:lnTo>
                    <a:lnTo>
                      <a:pt x="628" y="998"/>
                    </a:lnTo>
                    <a:close/>
                  </a:path>
                </a:pathLst>
              </a:custGeom>
              <a:gradFill>
                <a:gsLst>
                  <a:gs pos="0">
                    <a:srgbClr val="A5A6AA"/>
                  </a:gs>
                  <a:gs pos="100000">
                    <a:srgbClr val="80818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49" name="도형 4348"/>
              <p:cNvSpPr>
                <a:spLocks/>
              </p:cNvSpPr>
              <p:nvPr/>
            </p:nvSpPr>
            <p:spPr>
              <a:xfrm>
                <a:off x="3498850" y="10046970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0" name="도형 4349"/>
              <p:cNvSpPr>
                <a:spLocks/>
              </p:cNvSpPr>
              <p:nvPr/>
            </p:nvSpPr>
            <p:spPr>
              <a:xfrm>
                <a:off x="3498850" y="9483725"/>
                <a:ext cx="2406650" cy="57404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1" name="도형 4350"/>
              <p:cNvSpPr>
                <a:spLocks/>
              </p:cNvSpPr>
              <p:nvPr/>
            </p:nvSpPr>
            <p:spPr>
              <a:xfrm>
                <a:off x="4500880" y="9899650"/>
                <a:ext cx="1165860" cy="15621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2" name="도형 4351"/>
              <p:cNvSpPr>
                <a:spLocks/>
              </p:cNvSpPr>
              <p:nvPr/>
            </p:nvSpPr>
            <p:spPr>
              <a:xfrm>
                <a:off x="4500880" y="10462895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3" name="도형 4352"/>
              <p:cNvSpPr>
                <a:spLocks/>
              </p:cNvSpPr>
              <p:nvPr/>
            </p:nvSpPr>
            <p:spPr>
              <a:xfrm>
                <a:off x="3498850" y="10873105"/>
                <a:ext cx="2406650" cy="497840"/>
              </a:xfrm>
              <a:custGeom>
                <a:avLst/>
                <a:gdLst>
                  <a:gd name="TX0" fmla="*/ 520 w 521"/>
                  <a:gd name="TY0" fmla="*/ 113 h 114"/>
                  <a:gd name="TX1" fmla="*/ 520 w 521"/>
                  <a:gd name="TY1" fmla="*/ 0 h 114"/>
                  <a:gd name="TX2" fmla="*/ 0 w 521"/>
                  <a:gd name="TY2" fmla="*/ 0 h 114"/>
                  <a:gd name="TX3" fmla="*/ 0 w 521"/>
                  <a:gd name="TY3" fmla="*/ 113 h 114"/>
                  <a:gd name="TX4" fmla="*/ 520 w 521"/>
                  <a:gd name="TY4" fmla="*/ 113 h 114"/>
                  <a:gd name="TX5" fmla="*/ 520 w 521"/>
                  <a:gd name="TY5" fmla="*/ 113 h 114"/>
                  <a:gd name="TX6" fmla="*/ 520 w 521"/>
                  <a:gd name="TY6" fmla="*/ 113 h 11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14">
                    <a:moveTo>
                      <a:pt x="520" y="113"/>
                    </a:moveTo>
                    <a:lnTo>
                      <a:pt x="520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520" y="113"/>
                    </a:lnTo>
                    <a:lnTo>
                      <a:pt x="520" y="113"/>
                    </a:lnTo>
                    <a:lnTo>
                      <a:pt x="520" y="113"/>
                    </a:lnTo>
                    <a:close/>
                  </a:path>
                </a:pathLst>
              </a:custGeom>
              <a:solidFill>
                <a:srgbClr val="596173"/>
              </a:soli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4" name="도형 4353"/>
              <p:cNvSpPr>
                <a:spLocks/>
              </p:cNvSpPr>
              <p:nvPr/>
            </p:nvSpPr>
            <p:spPr>
              <a:xfrm>
                <a:off x="3498850" y="891349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5" name="도형 4354"/>
              <p:cNvSpPr>
                <a:spLocks/>
              </p:cNvSpPr>
              <p:nvPr/>
            </p:nvSpPr>
            <p:spPr>
              <a:xfrm>
                <a:off x="4500880" y="932942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6" name="도형 4355"/>
              <p:cNvSpPr>
                <a:spLocks/>
              </p:cNvSpPr>
              <p:nvPr/>
            </p:nvSpPr>
            <p:spPr>
              <a:xfrm>
                <a:off x="3498850" y="8348980"/>
                <a:ext cx="2406650" cy="57023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7" name="도형 4356"/>
              <p:cNvSpPr>
                <a:spLocks/>
              </p:cNvSpPr>
              <p:nvPr/>
            </p:nvSpPr>
            <p:spPr>
              <a:xfrm>
                <a:off x="4500880" y="8768080"/>
                <a:ext cx="1165860" cy="15367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8" name="도형 4357"/>
              <p:cNvSpPr>
                <a:spLocks/>
              </p:cNvSpPr>
              <p:nvPr/>
            </p:nvSpPr>
            <p:spPr>
              <a:xfrm>
                <a:off x="3498850" y="777684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59" name="도형 4358"/>
              <p:cNvSpPr>
                <a:spLocks/>
              </p:cNvSpPr>
              <p:nvPr/>
            </p:nvSpPr>
            <p:spPr>
              <a:xfrm>
                <a:off x="4500880" y="819277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0" name="도형 4359"/>
              <p:cNvSpPr>
                <a:spLocks/>
              </p:cNvSpPr>
              <p:nvPr/>
            </p:nvSpPr>
            <p:spPr>
              <a:xfrm>
                <a:off x="3498850" y="721423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1" name="도형 4360"/>
              <p:cNvSpPr>
                <a:spLocks/>
              </p:cNvSpPr>
              <p:nvPr/>
            </p:nvSpPr>
            <p:spPr>
              <a:xfrm>
                <a:off x="4500880" y="763016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4362" name="그룹 4361"/>
            <p:cNvGrpSpPr/>
            <p:nvPr/>
          </p:nvGrpSpPr>
          <p:grpSpPr>
            <a:xfrm>
              <a:off x="9518650" y="6887845"/>
              <a:ext cx="2902585" cy="4521835"/>
              <a:chOff x="9518650" y="6887845"/>
              <a:chExt cx="2902585" cy="4521835"/>
            </a:xfrm>
          </p:grpSpPr>
          <p:sp>
            <p:nvSpPr>
              <p:cNvPr id="4363" name="도형 4362"/>
              <p:cNvSpPr>
                <a:spLocks/>
              </p:cNvSpPr>
              <p:nvPr/>
            </p:nvSpPr>
            <p:spPr>
              <a:xfrm>
                <a:off x="9518650" y="6887845"/>
                <a:ext cx="2902585" cy="4521835"/>
              </a:xfrm>
              <a:custGeom>
                <a:avLst/>
                <a:gdLst>
                  <a:gd name="TX0" fmla="*/ 628 w 629"/>
                  <a:gd name="TY0" fmla="*/ 998 h 1026"/>
                  <a:gd name="TX1" fmla="*/ 601 w 629"/>
                  <a:gd name="TY1" fmla="*/ 1025 h 1026"/>
                  <a:gd name="TX2" fmla="*/ 27 w 629"/>
                  <a:gd name="TY2" fmla="*/ 1025 h 1026"/>
                  <a:gd name="TX3" fmla="*/ 0 w 629"/>
                  <a:gd name="TY3" fmla="*/ 998 h 1026"/>
                  <a:gd name="TX4" fmla="*/ 0 w 629"/>
                  <a:gd name="TY4" fmla="*/ 27 h 1026"/>
                  <a:gd name="TX5" fmla="*/ 27 w 629"/>
                  <a:gd name="TY5" fmla="*/ 0 h 1026"/>
                  <a:gd name="TX6" fmla="*/ 601 w 629"/>
                  <a:gd name="TY6" fmla="*/ 0 h 1026"/>
                  <a:gd name="TX7" fmla="*/ 628 w 629"/>
                  <a:gd name="TY7" fmla="*/ 27 h 1026"/>
                  <a:gd name="TX8" fmla="*/ 628 w 629"/>
                  <a:gd name="TY8" fmla="*/ 998 h 1026"/>
                  <a:gd name="TX9" fmla="*/ 628 w 629"/>
                  <a:gd name="TY9" fmla="*/ 998 h 1026"/>
                  <a:gd name="TX10" fmla="*/ 628 w 629"/>
                  <a:gd name="TY10" fmla="*/ 998 h 10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629" h="1026">
                    <a:moveTo>
                      <a:pt x="628" y="998"/>
                    </a:moveTo>
                    <a:cubicBezTo>
                      <a:pt x="628" y="1016"/>
                      <a:pt x="619" y="1025"/>
                      <a:pt x="601" y="1025"/>
                    </a:cubicBezTo>
                    <a:lnTo>
                      <a:pt x="27" y="1025"/>
                    </a:lnTo>
                    <a:cubicBezTo>
                      <a:pt x="9" y="1025"/>
                      <a:pt x="0" y="1016"/>
                      <a:pt x="0" y="998"/>
                    </a:cubicBezTo>
                    <a:lnTo>
                      <a:pt x="0" y="27"/>
                    </a:lnTo>
                    <a:cubicBezTo>
                      <a:pt x="0" y="9"/>
                      <a:pt x="9" y="0"/>
                      <a:pt x="27" y="0"/>
                    </a:cubicBezTo>
                    <a:lnTo>
                      <a:pt x="601" y="0"/>
                    </a:lnTo>
                    <a:cubicBezTo>
                      <a:pt x="619" y="0"/>
                      <a:pt x="628" y="9"/>
                      <a:pt x="628" y="27"/>
                    </a:cubicBezTo>
                    <a:lnTo>
                      <a:pt x="628" y="998"/>
                    </a:lnTo>
                    <a:lnTo>
                      <a:pt x="628" y="998"/>
                    </a:lnTo>
                    <a:lnTo>
                      <a:pt x="628" y="998"/>
                    </a:lnTo>
                    <a:close/>
                  </a:path>
                </a:pathLst>
              </a:custGeom>
              <a:gradFill>
                <a:gsLst>
                  <a:gs pos="0">
                    <a:srgbClr val="A5A6AA"/>
                  </a:gs>
                  <a:gs pos="100000">
                    <a:srgbClr val="80818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4" name="도형 4363"/>
              <p:cNvSpPr>
                <a:spLocks/>
              </p:cNvSpPr>
              <p:nvPr/>
            </p:nvSpPr>
            <p:spPr>
              <a:xfrm>
                <a:off x="9766300" y="10085070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5" name="도형 4364"/>
              <p:cNvSpPr>
                <a:spLocks/>
              </p:cNvSpPr>
              <p:nvPr/>
            </p:nvSpPr>
            <p:spPr>
              <a:xfrm>
                <a:off x="9766300" y="9521825"/>
                <a:ext cx="2406650" cy="57404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6" name="도형 4365"/>
              <p:cNvSpPr>
                <a:spLocks/>
              </p:cNvSpPr>
              <p:nvPr/>
            </p:nvSpPr>
            <p:spPr>
              <a:xfrm>
                <a:off x="10768330" y="9937750"/>
                <a:ext cx="1165860" cy="15621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7" name="도형 4366"/>
              <p:cNvSpPr>
                <a:spLocks/>
              </p:cNvSpPr>
              <p:nvPr/>
            </p:nvSpPr>
            <p:spPr>
              <a:xfrm>
                <a:off x="10768330" y="10500995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8" name="도형 4367"/>
              <p:cNvSpPr>
                <a:spLocks/>
              </p:cNvSpPr>
              <p:nvPr/>
            </p:nvSpPr>
            <p:spPr>
              <a:xfrm>
                <a:off x="9766300" y="10911205"/>
                <a:ext cx="2406650" cy="497840"/>
              </a:xfrm>
              <a:custGeom>
                <a:avLst/>
                <a:gdLst>
                  <a:gd name="TX0" fmla="*/ 520 w 521"/>
                  <a:gd name="TY0" fmla="*/ 113 h 114"/>
                  <a:gd name="TX1" fmla="*/ 520 w 521"/>
                  <a:gd name="TY1" fmla="*/ 0 h 114"/>
                  <a:gd name="TX2" fmla="*/ 0 w 521"/>
                  <a:gd name="TY2" fmla="*/ 0 h 114"/>
                  <a:gd name="TX3" fmla="*/ 0 w 521"/>
                  <a:gd name="TY3" fmla="*/ 113 h 114"/>
                  <a:gd name="TX4" fmla="*/ 520 w 521"/>
                  <a:gd name="TY4" fmla="*/ 113 h 114"/>
                  <a:gd name="TX5" fmla="*/ 520 w 521"/>
                  <a:gd name="TY5" fmla="*/ 113 h 114"/>
                  <a:gd name="TX6" fmla="*/ 520 w 521"/>
                  <a:gd name="TY6" fmla="*/ 113 h 11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14">
                    <a:moveTo>
                      <a:pt x="520" y="113"/>
                    </a:moveTo>
                    <a:lnTo>
                      <a:pt x="520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520" y="113"/>
                    </a:lnTo>
                    <a:lnTo>
                      <a:pt x="520" y="113"/>
                    </a:lnTo>
                    <a:lnTo>
                      <a:pt x="520" y="113"/>
                    </a:lnTo>
                    <a:close/>
                  </a:path>
                </a:pathLst>
              </a:custGeom>
              <a:solidFill>
                <a:srgbClr val="596173"/>
              </a:soli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69" name="도형 4368"/>
              <p:cNvSpPr>
                <a:spLocks/>
              </p:cNvSpPr>
              <p:nvPr/>
            </p:nvSpPr>
            <p:spPr>
              <a:xfrm>
                <a:off x="9766300" y="895159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0" name="도형 4369"/>
              <p:cNvSpPr>
                <a:spLocks/>
              </p:cNvSpPr>
              <p:nvPr/>
            </p:nvSpPr>
            <p:spPr>
              <a:xfrm>
                <a:off x="10768330" y="936752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1" name="도형 4370"/>
              <p:cNvSpPr>
                <a:spLocks/>
              </p:cNvSpPr>
              <p:nvPr/>
            </p:nvSpPr>
            <p:spPr>
              <a:xfrm>
                <a:off x="9766300" y="8387080"/>
                <a:ext cx="2406650" cy="57023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2" name="도형 4371"/>
              <p:cNvSpPr>
                <a:spLocks/>
              </p:cNvSpPr>
              <p:nvPr/>
            </p:nvSpPr>
            <p:spPr>
              <a:xfrm>
                <a:off x="10768330" y="8806180"/>
                <a:ext cx="1165860" cy="15367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3" name="도형 4372"/>
              <p:cNvSpPr>
                <a:spLocks/>
              </p:cNvSpPr>
              <p:nvPr/>
            </p:nvSpPr>
            <p:spPr>
              <a:xfrm>
                <a:off x="9766300" y="781494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4" name="도형 4373"/>
              <p:cNvSpPr>
                <a:spLocks/>
              </p:cNvSpPr>
              <p:nvPr/>
            </p:nvSpPr>
            <p:spPr>
              <a:xfrm>
                <a:off x="10768330" y="823087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5" name="도형 4374"/>
              <p:cNvSpPr>
                <a:spLocks/>
              </p:cNvSpPr>
              <p:nvPr/>
            </p:nvSpPr>
            <p:spPr>
              <a:xfrm>
                <a:off x="9766300" y="725233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6" name="도형 4375"/>
              <p:cNvSpPr>
                <a:spLocks/>
              </p:cNvSpPr>
              <p:nvPr/>
            </p:nvSpPr>
            <p:spPr>
              <a:xfrm>
                <a:off x="10768330" y="766826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4377" name="그룹 4376"/>
            <p:cNvGrpSpPr/>
            <p:nvPr/>
          </p:nvGrpSpPr>
          <p:grpSpPr>
            <a:xfrm>
              <a:off x="15748000" y="6849745"/>
              <a:ext cx="2902585" cy="4521835"/>
              <a:chOff x="15748000" y="6849745"/>
              <a:chExt cx="2902585" cy="4521835"/>
            </a:xfrm>
          </p:grpSpPr>
          <p:sp>
            <p:nvSpPr>
              <p:cNvPr id="4378" name="도형 4377"/>
              <p:cNvSpPr>
                <a:spLocks/>
              </p:cNvSpPr>
              <p:nvPr/>
            </p:nvSpPr>
            <p:spPr>
              <a:xfrm>
                <a:off x="15748000" y="6849745"/>
                <a:ext cx="2902585" cy="4521835"/>
              </a:xfrm>
              <a:custGeom>
                <a:avLst/>
                <a:gdLst>
                  <a:gd name="TX0" fmla="*/ 628 w 629"/>
                  <a:gd name="TY0" fmla="*/ 998 h 1026"/>
                  <a:gd name="TX1" fmla="*/ 601 w 629"/>
                  <a:gd name="TY1" fmla="*/ 1025 h 1026"/>
                  <a:gd name="TX2" fmla="*/ 27 w 629"/>
                  <a:gd name="TY2" fmla="*/ 1025 h 1026"/>
                  <a:gd name="TX3" fmla="*/ 0 w 629"/>
                  <a:gd name="TY3" fmla="*/ 998 h 1026"/>
                  <a:gd name="TX4" fmla="*/ 0 w 629"/>
                  <a:gd name="TY4" fmla="*/ 27 h 1026"/>
                  <a:gd name="TX5" fmla="*/ 27 w 629"/>
                  <a:gd name="TY5" fmla="*/ 0 h 1026"/>
                  <a:gd name="TX6" fmla="*/ 601 w 629"/>
                  <a:gd name="TY6" fmla="*/ 0 h 1026"/>
                  <a:gd name="TX7" fmla="*/ 628 w 629"/>
                  <a:gd name="TY7" fmla="*/ 27 h 1026"/>
                  <a:gd name="TX8" fmla="*/ 628 w 629"/>
                  <a:gd name="TY8" fmla="*/ 998 h 1026"/>
                  <a:gd name="TX9" fmla="*/ 628 w 629"/>
                  <a:gd name="TY9" fmla="*/ 998 h 1026"/>
                  <a:gd name="TX10" fmla="*/ 628 w 629"/>
                  <a:gd name="TY10" fmla="*/ 998 h 10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629" h="1026">
                    <a:moveTo>
                      <a:pt x="628" y="998"/>
                    </a:moveTo>
                    <a:cubicBezTo>
                      <a:pt x="628" y="1016"/>
                      <a:pt x="619" y="1025"/>
                      <a:pt x="601" y="1025"/>
                    </a:cubicBezTo>
                    <a:lnTo>
                      <a:pt x="27" y="1025"/>
                    </a:lnTo>
                    <a:cubicBezTo>
                      <a:pt x="9" y="1025"/>
                      <a:pt x="0" y="1016"/>
                      <a:pt x="0" y="998"/>
                    </a:cubicBezTo>
                    <a:lnTo>
                      <a:pt x="0" y="27"/>
                    </a:lnTo>
                    <a:cubicBezTo>
                      <a:pt x="0" y="9"/>
                      <a:pt x="9" y="0"/>
                      <a:pt x="27" y="0"/>
                    </a:cubicBezTo>
                    <a:lnTo>
                      <a:pt x="601" y="0"/>
                    </a:lnTo>
                    <a:cubicBezTo>
                      <a:pt x="619" y="0"/>
                      <a:pt x="628" y="9"/>
                      <a:pt x="628" y="27"/>
                    </a:cubicBezTo>
                    <a:lnTo>
                      <a:pt x="628" y="998"/>
                    </a:lnTo>
                    <a:lnTo>
                      <a:pt x="628" y="998"/>
                    </a:lnTo>
                    <a:lnTo>
                      <a:pt x="628" y="998"/>
                    </a:lnTo>
                    <a:close/>
                  </a:path>
                </a:pathLst>
              </a:custGeom>
              <a:gradFill>
                <a:gsLst>
                  <a:gs pos="0">
                    <a:srgbClr val="A5A6AA"/>
                  </a:gs>
                  <a:gs pos="100000">
                    <a:srgbClr val="80818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79" name="도형 4378"/>
              <p:cNvSpPr>
                <a:spLocks/>
              </p:cNvSpPr>
              <p:nvPr/>
            </p:nvSpPr>
            <p:spPr>
              <a:xfrm>
                <a:off x="15995650" y="10046970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0" name="도형 4379"/>
              <p:cNvSpPr>
                <a:spLocks/>
              </p:cNvSpPr>
              <p:nvPr/>
            </p:nvSpPr>
            <p:spPr>
              <a:xfrm>
                <a:off x="15995650" y="9483725"/>
                <a:ext cx="2406650" cy="57404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1" name="도형 4380"/>
              <p:cNvSpPr>
                <a:spLocks/>
              </p:cNvSpPr>
              <p:nvPr/>
            </p:nvSpPr>
            <p:spPr>
              <a:xfrm>
                <a:off x="16997680" y="9899650"/>
                <a:ext cx="1165860" cy="15621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2" name="도형 4381"/>
              <p:cNvSpPr>
                <a:spLocks/>
              </p:cNvSpPr>
              <p:nvPr/>
            </p:nvSpPr>
            <p:spPr>
              <a:xfrm>
                <a:off x="16997680" y="10462895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3" name="도형 4382"/>
              <p:cNvSpPr>
                <a:spLocks/>
              </p:cNvSpPr>
              <p:nvPr/>
            </p:nvSpPr>
            <p:spPr>
              <a:xfrm>
                <a:off x="15995650" y="10873105"/>
                <a:ext cx="2406650" cy="497840"/>
              </a:xfrm>
              <a:custGeom>
                <a:avLst/>
                <a:gdLst>
                  <a:gd name="TX0" fmla="*/ 520 w 521"/>
                  <a:gd name="TY0" fmla="*/ 113 h 114"/>
                  <a:gd name="TX1" fmla="*/ 520 w 521"/>
                  <a:gd name="TY1" fmla="*/ 0 h 114"/>
                  <a:gd name="TX2" fmla="*/ 0 w 521"/>
                  <a:gd name="TY2" fmla="*/ 0 h 114"/>
                  <a:gd name="TX3" fmla="*/ 0 w 521"/>
                  <a:gd name="TY3" fmla="*/ 113 h 114"/>
                  <a:gd name="TX4" fmla="*/ 520 w 521"/>
                  <a:gd name="TY4" fmla="*/ 113 h 114"/>
                  <a:gd name="TX5" fmla="*/ 520 w 521"/>
                  <a:gd name="TY5" fmla="*/ 113 h 114"/>
                  <a:gd name="TX6" fmla="*/ 520 w 521"/>
                  <a:gd name="TY6" fmla="*/ 113 h 11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14">
                    <a:moveTo>
                      <a:pt x="520" y="113"/>
                    </a:moveTo>
                    <a:lnTo>
                      <a:pt x="520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520" y="113"/>
                    </a:lnTo>
                    <a:lnTo>
                      <a:pt x="520" y="113"/>
                    </a:lnTo>
                    <a:lnTo>
                      <a:pt x="520" y="113"/>
                    </a:lnTo>
                    <a:close/>
                  </a:path>
                </a:pathLst>
              </a:custGeom>
              <a:solidFill>
                <a:srgbClr val="596173"/>
              </a:soli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4" name="도형 4383"/>
              <p:cNvSpPr>
                <a:spLocks/>
              </p:cNvSpPr>
              <p:nvPr/>
            </p:nvSpPr>
            <p:spPr>
              <a:xfrm>
                <a:off x="15995650" y="891349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5" name="도형 4384"/>
              <p:cNvSpPr>
                <a:spLocks/>
              </p:cNvSpPr>
              <p:nvPr/>
            </p:nvSpPr>
            <p:spPr>
              <a:xfrm>
                <a:off x="16997680" y="932942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6" name="도형 4385"/>
              <p:cNvSpPr>
                <a:spLocks/>
              </p:cNvSpPr>
              <p:nvPr/>
            </p:nvSpPr>
            <p:spPr>
              <a:xfrm>
                <a:off x="15995650" y="8348980"/>
                <a:ext cx="2406650" cy="57023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7" name="도형 4386"/>
              <p:cNvSpPr>
                <a:spLocks/>
              </p:cNvSpPr>
              <p:nvPr/>
            </p:nvSpPr>
            <p:spPr>
              <a:xfrm>
                <a:off x="16997680" y="8768080"/>
                <a:ext cx="1165860" cy="15367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8" name="도형 4387"/>
              <p:cNvSpPr>
                <a:spLocks/>
              </p:cNvSpPr>
              <p:nvPr/>
            </p:nvSpPr>
            <p:spPr>
              <a:xfrm>
                <a:off x="15995650" y="777684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89" name="도형 4388"/>
              <p:cNvSpPr>
                <a:spLocks/>
              </p:cNvSpPr>
              <p:nvPr/>
            </p:nvSpPr>
            <p:spPr>
              <a:xfrm>
                <a:off x="16997680" y="819277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90" name="도형 4389"/>
              <p:cNvSpPr>
                <a:spLocks/>
              </p:cNvSpPr>
              <p:nvPr/>
            </p:nvSpPr>
            <p:spPr>
              <a:xfrm>
                <a:off x="15995650" y="7214235"/>
                <a:ext cx="2406650" cy="581660"/>
              </a:xfrm>
              <a:custGeom>
                <a:avLst/>
                <a:gdLst>
                  <a:gd name="TX0" fmla="*/ 0 w 521"/>
                  <a:gd name="TY0" fmla="*/ 131 h 132"/>
                  <a:gd name="TX1" fmla="*/ 520 w 521"/>
                  <a:gd name="TY1" fmla="*/ 131 h 132"/>
                  <a:gd name="TX2" fmla="*/ 520 w 521"/>
                  <a:gd name="TY2" fmla="*/ 0 h 132"/>
                  <a:gd name="TX3" fmla="*/ 0 w 521"/>
                  <a:gd name="TY3" fmla="*/ 0 h 132"/>
                  <a:gd name="TX4" fmla="*/ 0 w 521"/>
                  <a:gd name="TY4" fmla="*/ 131 h 132"/>
                  <a:gd name="TX5" fmla="*/ 0 w 521"/>
                  <a:gd name="TY5" fmla="*/ 131 h 132"/>
                  <a:gd name="TX6" fmla="*/ 0 w 521"/>
                  <a:gd name="TY6" fmla="*/ 131 h 13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1" h="132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91" name="도형 4390"/>
              <p:cNvSpPr>
                <a:spLocks/>
              </p:cNvSpPr>
              <p:nvPr/>
            </p:nvSpPr>
            <p:spPr>
              <a:xfrm>
                <a:off x="16997680" y="7630160"/>
                <a:ext cx="1165860" cy="163830"/>
              </a:xfrm>
              <a:custGeom>
                <a:avLst/>
                <a:gdLst>
                  <a:gd name="TX0" fmla="*/ 251 w 252"/>
                  <a:gd name="TY0" fmla="*/ 36 h 37"/>
                  <a:gd name="TX1" fmla="*/ 0 w 252"/>
                  <a:gd name="TY1" fmla="*/ 36 h 37"/>
                  <a:gd name="TX2" fmla="*/ 0 w 252"/>
                  <a:gd name="TY2" fmla="*/ 0 h 37"/>
                  <a:gd name="TX3" fmla="*/ 251 w 252"/>
                  <a:gd name="TY3" fmla="*/ 0 h 37"/>
                  <a:gd name="TX4" fmla="*/ 251 w 252"/>
                  <a:gd name="TY4" fmla="*/ 36 h 37"/>
                  <a:gd name="TX5" fmla="*/ 251 w 252"/>
                  <a:gd name="TY5" fmla="*/ 36 h 37"/>
                  <a:gd name="TX6" fmla="*/ 251 w 252"/>
                  <a:gd name="TY6" fmla="*/ 36 h 3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2" h="37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scaled="1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392" name="텍스트 상자 4391"/>
            <p:cNvSpPr txBox="1">
              <a:spLocks/>
            </p:cNvSpPr>
            <p:nvPr/>
          </p:nvSpPr>
          <p:spPr>
            <a:xfrm>
              <a:off x="3486150" y="6191250"/>
              <a:ext cx="2534285" cy="5238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SERVER- 01</a:t>
              </a:r>
              <a:endParaRPr lang="ko-KR" altLang="en-US" sz="2800" b="1" cap="none" dirty="0" smtClean="0"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93" name="텍스트 상자 4392"/>
            <p:cNvSpPr txBox="1">
              <a:spLocks/>
            </p:cNvSpPr>
            <p:nvPr/>
          </p:nvSpPr>
          <p:spPr>
            <a:xfrm>
              <a:off x="9639300" y="6172200"/>
              <a:ext cx="2534285" cy="5238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SERVER- 02</a:t>
              </a:r>
              <a:endParaRPr lang="ko-KR" altLang="en-US" sz="2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94" name="텍스트 상자 4393"/>
            <p:cNvSpPr txBox="1">
              <a:spLocks/>
            </p:cNvSpPr>
            <p:nvPr/>
          </p:nvSpPr>
          <p:spPr>
            <a:xfrm>
              <a:off x="15373350" y="6172200"/>
              <a:ext cx="3543935" cy="5238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SERVER- 03 ~ 05</a:t>
              </a:r>
              <a:endParaRPr lang="ko-KR" altLang="en-US" sz="2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95" name="텍스트 상자 4394"/>
            <p:cNvSpPr txBox="1">
              <a:spLocks/>
            </p:cNvSpPr>
            <p:nvPr/>
          </p:nvSpPr>
          <p:spPr>
            <a:xfrm>
              <a:off x="6305550" y="7296150"/>
              <a:ext cx="2534285" cy="30003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Host-Name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hadoop-master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Hadoop</a:t>
              </a:r>
              <a:endParaRPr lang="ko-KR" altLang="en-US" sz="1800" b="1" cap="none" dirty="0" smtClean="0"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Name-Node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Resource-Manager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Flume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Scrapy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96" name="텍스트 상자 4395"/>
            <p:cNvSpPr txBox="1">
              <a:spLocks/>
            </p:cNvSpPr>
            <p:nvPr/>
          </p:nvSpPr>
          <p:spPr>
            <a:xfrm>
              <a:off x="12592050" y="7296150"/>
              <a:ext cx="2534285" cy="38309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Host-Name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hadoop-secmaster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Hadoop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Secondary-Name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Spark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Master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Hive/JDBC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MariaDB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R/RStudio server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97" name="텍스트 상자 4396"/>
            <p:cNvSpPr txBox="1">
              <a:spLocks/>
            </p:cNvSpPr>
            <p:nvPr/>
          </p:nvSpPr>
          <p:spPr>
            <a:xfrm>
              <a:off x="18859500" y="7162800"/>
              <a:ext cx="3010535" cy="46615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Host-Name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hadoop-worker01 ~ 03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Hadoop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Node-Manager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Data-Node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Spark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: Worker01 ~ 03</a:t>
              </a:r>
              <a:endParaRPr lang="ko-KR" altLang="en-US" sz="1800" b="1" cap="none" dirty="0" smtClean="0"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RStudio connect server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R</a:t>
              </a: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 smtClean="0"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슬라이드 번호 개체 틀 104"/>
          <p:cNvSpPr txBox="1">
            <a:spLocks noGrp="1"/>
          </p:cNvSpPr>
          <p:nvPr>
            <p:ph type="sldNum" idx="2"/>
          </p:nvPr>
        </p:nvSpPr>
        <p:spPr>
          <a:xfrm>
            <a:off x="23036530" y="762635"/>
            <a:ext cx="609600" cy="38481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15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Shape 50"/>
          <p:cNvSpPr>
            <a:spLocks/>
          </p:cNvSpPr>
          <p:nvPr/>
        </p:nvSpPr>
        <p:spPr>
          <a:xfrm>
            <a:off x="2108835" y="2792095"/>
            <a:ext cx="16028035" cy="134302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데이터 흐름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2489835" y="4126230"/>
            <a:ext cx="1999043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 데이터는 센서 데이터와 외부데이터로 구분된다.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rgbClr val="2A2C2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9" name="Shape 58"/>
          <p:cNvCxnSpPr/>
          <p:nvPr/>
        </p:nvCxnSpPr>
        <p:spPr>
          <a:xfrm flipH="1">
            <a:off x="1045210" y="-356870"/>
            <a:ext cx="1270" cy="532955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59"/>
          <p:cNvSpPr>
            <a:spLocks/>
          </p:cNvSpPr>
          <p:nvPr/>
        </p:nvSpPr>
        <p:spPr>
          <a:xfrm>
            <a:off x="2120265" y="2205355"/>
            <a:ext cx="3880485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Achiteture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Shape 49"/>
          <p:cNvSpPr>
            <a:spLocks/>
          </p:cNvSpPr>
          <p:nvPr/>
        </p:nvSpPr>
        <p:spPr>
          <a:xfrm>
            <a:off x="1202055" y="1584960"/>
            <a:ext cx="3880485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34383B"/>
                </a:solidFill>
                <a:latin typeface="맑은 고딕" charset="0"/>
                <a:ea typeface="맑은 고딕" charset="0"/>
              </a:rPr>
              <a:t>2. 아키텍쳐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34383B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Shape 51"/>
          <p:cNvCxnSpPr/>
          <p:nvPr/>
        </p:nvCxnSpPr>
        <p:spPr>
          <a:xfrm>
            <a:off x="2343150" y="4495800"/>
            <a:ext cx="471805" cy="190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3" name="그룹 4612"/>
          <p:cNvGrpSpPr/>
          <p:nvPr/>
        </p:nvGrpSpPr>
        <p:grpSpPr>
          <a:xfrm>
            <a:off x="3584575" y="5295900"/>
            <a:ext cx="17578070" cy="8059420"/>
            <a:chOff x="3584575" y="5295900"/>
            <a:chExt cx="17578070" cy="8059420"/>
          </a:xfrm>
        </p:grpSpPr>
        <p:cxnSp>
          <p:nvCxnSpPr>
            <p:cNvPr id="4593" name="도형 4592"/>
            <p:cNvCxnSpPr/>
            <p:nvPr/>
          </p:nvCxnSpPr>
          <p:spPr>
            <a:xfrm flipV="1">
              <a:off x="6872605" y="9957435"/>
              <a:ext cx="1270" cy="1510665"/>
            </a:xfrm>
            <a:prstGeom prst="line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도형 138"/>
            <p:cNvCxnSpPr/>
            <p:nvPr/>
          </p:nvCxnSpPr>
          <p:spPr>
            <a:xfrm flipH="1">
              <a:off x="4419600" y="7281545"/>
              <a:ext cx="21590" cy="1367155"/>
            </a:xfrm>
            <a:prstGeom prst="line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그룹 108"/>
            <p:cNvGrpSpPr/>
            <p:nvPr/>
          </p:nvGrpSpPr>
          <p:grpSpPr>
            <a:xfrm>
              <a:off x="3584575" y="6092190"/>
              <a:ext cx="1711960" cy="1189355"/>
              <a:chOff x="3584575" y="6092190"/>
              <a:chExt cx="1711960" cy="1189355"/>
            </a:xfrm>
          </p:grpSpPr>
          <p:sp>
            <p:nvSpPr>
              <p:cNvPr id="106" name="도형 105"/>
              <p:cNvSpPr>
                <a:spLocks/>
              </p:cNvSpPr>
              <p:nvPr/>
            </p:nvSpPr>
            <p:spPr>
              <a:xfrm>
                <a:off x="3584575" y="6092190"/>
                <a:ext cx="1711960" cy="1189355"/>
              </a:xfrm>
              <a:custGeom>
                <a:avLst/>
                <a:gdLst>
                  <a:gd name="TX0" fmla="*/ 487 w 2224"/>
                  <a:gd name="TY0" fmla="*/ 1541 h 1544"/>
                  <a:gd name="TX1" fmla="*/ 483 w 2224"/>
                  <a:gd name="TY1" fmla="*/ 1541 h 1544"/>
                  <a:gd name="TX2" fmla="*/ 141 w 2224"/>
                  <a:gd name="TY2" fmla="*/ 1397 h 1544"/>
                  <a:gd name="TX3" fmla="*/ 0 w 2224"/>
                  <a:gd name="TY3" fmla="*/ 1054 h 1544"/>
                  <a:gd name="TX4" fmla="*/ 78 w 2224"/>
                  <a:gd name="TY4" fmla="*/ 789 h 1544"/>
                  <a:gd name="TX5" fmla="*/ 285 w 2224"/>
                  <a:gd name="TY5" fmla="*/ 610 h 1544"/>
                  <a:gd name="TX6" fmla="*/ 425 w 2224"/>
                  <a:gd name="TY6" fmla="*/ 337 h 1544"/>
                  <a:gd name="TX7" fmla="*/ 713 w 2224"/>
                  <a:gd name="TY7" fmla="*/ 226 h 1544"/>
                  <a:gd name="TX8" fmla="*/ 850 w 2224"/>
                  <a:gd name="TY8" fmla="*/ 248 h 1544"/>
                  <a:gd name="TX9" fmla="*/ 1062 w 2224"/>
                  <a:gd name="TY9" fmla="*/ 66 h 1544"/>
                  <a:gd name="TX10" fmla="*/ 1337 w 2224"/>
                  <a:gd name="TY10" fmla="*/ 0 h 1544"/>
                  <a:gd name="TX11" fmla="*/ 1571 w 2224"/>
                  <a:gd name="TY11" fmla="*/ 47 h 1544"/>
                  <a:gd name="TX12" fmla="*/ 1762 w 2224"/>
                  <a:gd name="TY12" fmla="*/ 176 h 1544"/>
                  <a:gd name="TX13" fmla="*/ 1891 w 2224"/>
                  <a:gd name="TY13" fmla="*/ 367 h 1544"/>
                  <a:gd name="TX14" fmla="*/ 1938 w 2224"/>
                  <a:gd name="TY14" fmla="*/ 600 h 1544"/>
                  <a:gd name="TX15" fmla="*/ 1938 w 2224"/>
                  <a:gd name="TY15" fmla="*/ 611 h 1544"/>
                  <a:gd name="TX16" fmla="*/ 2143 w 2224"/>
                  <a:gd name="TY16" fmla="*/ 790 h 1544"/>
                  <a:gd name="TX17" fmla="*/ 2221 w 2224"/>
                  <a:gd name="TY17" fmla="*/ 1053 h 1544"/>
                  <a:gd name="TX18" fmla="*/ 2078 w 2224"/>
                  <a:gd name="TY18" fmla="*/ 1398 h 1544"/>
                  <a:gd name="TX19" fmla="*/ 1734 w 2224"/>
                  <a:gd name="TY19" fmla="*/ 1540 h 1544"/>
                  <a:gd name="TX20" fmla="*/ 487 w 2224"/>
                  <a:gd name="TY20" fmla="*/ 1541 h 154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224" h="1544">
                    <a:moveTo>
                      <a:pt x="487" y="1541"/>
                    </a:moveTo>
                    <a:lnTo>
                      <a:pt x="483" y="1541"/>
                    </a:lnTo>
                    <a:cubicBezTo>
                      <a:pt x="349" y="1540"/>
                      <a:pt x="235" y="1492"/>
                      <a:pt x="141" y="1397"/>
                    </a:cubicBezTo>
                    <a:cubicBezTo>
                      <a:pt x="47" y="1302"/>
                      <a:pt x="0" y="1187"/>
                      <a:pt x="0" y="1054"/>
                    </a:cubicBezTo>
                    <a:cubicBezTo>
                      <a:pt x="0" y="958"/>
                      <a:pt x="26" y="870"/>
                      <a:pt x="78" y="789"/>
                    </a:cubicBezTo>
                    <a:cubicBezTo>
                      <a:pt x="130" y="709"/>
                      <a:pt x="199" y="649"/>
                      <a:pt x="285" y="610"/>
                    </a:cubicBezTo>
                    <a:cubicBezTo>
                      <a:pt x="297" y="501"/>
                      <a:pt x="343" y="410"/>
                      <a:pt x="425" y="337"/>
                    </a:cubicBezTo>
                    <a:cubicBezTo>
                      <a:pt x="507" y="263"/>
                      <a:pt x="603" y="226"/>
                      <a:pt x="713" y="226"/>
                    </a:cubicBezTo>
                    <a:cubicBezTo>
                      <a:pt x="761" y="226"/>
                      <a:pt x="807" y="233"/>
                      <a:pt x="850" y="248"/>
                    </a:cubicBezTo>
                    <a:cubicBezTo>
                      <a:pt x="906" y="170"/>
                      <a:pt x="977" y="110"/>
                      <a:pt x="1062" y="66"/>
                    </a:cubicBezTo>
                    <a:cubicBezTo>
                      <a:pt x="1148" y="22"/>
                      <a:pt x="1240" y="0"/>
                      <a:pt x="1337" y="0"/>
                    </a:cubicBezTo>
                    <a:cubicBezTo>
                      <a:pt x="1418" y="0"/>
                      <a:pt x="1496" y="15"/>
                      <a:pt x="1571" y="47"/>
                    </a:cubicBezTo>
                    <a:cubicBezTo>
                      <a:pt x="1643" y="77"/>
                      <a:pt x="1706" y="120"/>
                      <a:pt x="1762" y="176"/>
                    </a:cubicBezTo>
                    <a:cubicBezTo>
                      <a:pt x="1817" y="231"/>
                      <a:pt x="1860" y="295"/>
                      <a:pt x="1891" y="367"/>
                    </a:cubicBezTo>
                    <a:cubicBezTo>
                      <a:pt x="1922" y="441"/>
                      <a:pt x="1938" y="519"/>
                      <a:pt x="1938" y="600"/>
                    </a:cubicBezTo>
                    <a:cubicBezTo>
                      <a:pt x="1938" y="604"/>
                      <a:pt x="1938" y="607"/>
                      <a:pt x="1938" y="611"/>
                    </a:cubicBezTo>
                    <a:cubicBezTo>
                      <a:pt x="2023" y="650"/>
                      <a:pt x="2092" y="710"/>
                      <a:pt x="2143" y="790"/>
                    </a:cubicBezTo>
                    <a:cubicBezTo>
                      <a:pt x="2195" y="870"/>
                      <a:pt x="2221" y="958"/>
                      <a:pt x="2221" y="1053"/>
                    </a:cubicBezTo>
                    <a:cubicBezTo>
                      <a:pt x="2221" y="1188"/>
                      <a:pt x="2174" y="1302"/>
                      <a:pt x="2078" y="1398"/>
                    </a:cubicBezTo>
                    <a:cubicBezTo>
                      <a:pt x="1983" y="1493"/>
                      <a:pt x="1868" y="1540"/>
                      <a:pt x="1734" y="1540"/>
                    </a:cubicBezTo>
                    <a:lnTo>
                      <a:pt x="487" y="154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07" name="도형 106"/>
              <p:cNvSpPr>
                <a:spLocks/>
              </p:cNvSpPr>
              <p:nvPr/>
            </p:nvSpPr>
            <p:spPr>
              <a:xfrm>
                <a:off x="3724275" y="6231890"/>
                <a:ext cx="1432560" cy="909955"/>
              </a:xfrm>
              <a:custGeom>
                <a:avLst/>
                <a:gdLst>
                  <a:gd name="TX0" fmla="*/ 305 w 1861"/>
                  <a:gd name="TY0" fmla="*/ 1179 h 1182"/>
                  <a:gd name="TX1" fmla="*/ 1552 w 1861"/>
                  <a:gd name="TY1" fmla="*/ 1179 h 1182"/>
                  <a:gd name="TX2" fmla="*/ 1768 w 1861"/>
                  <a:gd name="TY2" fmla="*/ 1089 h 1182"/>
                  <a:gd name="TX3" fmla="*/ 1858 w 1861"/>
                  <a:gd name="TY3" fmla="*/ 872 h 1182"/>
                  <a:gd name="TX4" fmla="*/ 1796 w 1861"/>
                  <a:gd name="TY4" fmla="*/ 688 h 1182"/>
                  <a:gd name="TX5" fmla="*/ 1635 w 1861"/>
                  <a:gd name="TY5" fmla="*/ 578 h 1182"/>
                  <a:gd name="TX6" fmla="*/ 1559 w 1861"/>
                  <a:gd name="TY6" fmla="*/ 556 h 1182"/>
                  <a:gd name="TX7" fmla="*/ 1571 w 1861"/>
                  <a:gd name="TY7" fmla="*/ 478 h 1182"/>
                  <a:gd name="TX8" fmla="*/ 1575 w 1861"/>
                  <a:gd name="TY8" fmla="*/ 419 h 1182"/>
                  <a:gd name="TX9" fmla="*/ 1452 w 1861"/>
                  <a:gd name="TY9" fmla="*/ 122 h 1182"/>
                  <a:gd name="TX10" fmla="*/ 1155 w 1861"/>
                  <a:gd name="TY10" fmla="*/ 0 h 1182"/>
                  <a:gd name="TX11" fmla="*/ 939 w 1861"/>
                  <a:gd name="TY11" fmla="*/ 60 h 1182"/>
                  <a:gd name="TX12" fmla="*/ 784 w 1861"/>
                  <a:gd name="TY12" fmla="*/ 224 h 1182"/>
                  <a:gd name="TX13" fmla="*/ 740 w 1861"/>
                  <a:gd name="TY13" fmla="*/ 308 h 1182"/>
                  <a:gd name="TX14" fmla="*/ 659 w 1861"/>
                  <a:gd name="TY14" fmla="*/ 260 h 1182"/>
                  <a:gd name="TX15" fmla="*/ 533 w 1861"/>
                  <a:gd name="TY15" fmla="*/ 226 h 1182"/>
                  <a:gd name="TX16" fmla="*/ 357 w 1861"/>
                  <a:gd name="TY16" fmla="*/ 299 h 1182"/>
                  <a:gd name="TX17" fmla="*/ 284 w 1861"/>
                  <a:gd name="TY17" fmla="*/ 475 h 1182"/>
                  <a:gd name="TX18" fmla="*/ 284 w 1861"/>
                  <a:gd name="TY18" fmla="*/ 487 h 1182"/>
                  <a:gd name="TX19" fmla="*/ 287 w 1861"/>
                  <a:gd name="TY19" fmla="*/ 559 h 1182"/>
                  <a:gd name="TX20" fmla="*/ 219 w 1861"/>
                  <a:gd name="TY20" fmla="*/ 579 h 1182"/>
                  <a:gd name="TX21" fmla="*/ 61 w 1861"/>
                  <a:gd name="TY21" fmla="*/ 689 h 1182"/>
                  <a:gd name="TX22" fmla="*/ 0 w 1861"/>
                  <a:gd name="TY22" fmla="*/ 872 h 1182"/>
                  <a:gd name="TX23" fmla="*/ 89 w 1861"/>
                  <a:gd name="TY23" fmla="*/ 1088 h 1182"/>
                  <a:gd name="TX24" fmla="*/ 304 w 1861"/>
                  <a:gd name="TY24" fmla="*/ 1179 h 1182"/>
                  <a:gd name="TX25" fmla="*/ 305 w 1861"/>
                  <a:gd name="TY25" fmla="*/ 1179 h 118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1861" h="1182">
                    <a:moveTo>
                      <a:pt x="305" y="1179"/>
                    </a:moveTo>
                    <a:lnTo>
                      <a:pt x="1552" y="1179"/>
                    </a:lnTo>
                    <a:cubicBezTo>
                      <a:pt x="1637" y="1179"/>
                      <a:pt x="1709" y="1149"/>
                      <a:pt x="1768" y="1089"/>
                    </a:cubicBezTo>
                    <a:cubicBezTo>
                      <a:pt x="1828" y="1029"/>
                      <a:pt x="1858" y="957"/>
                      <a:pt x="1858" y="872"/>
                    </a:cubicBezTo>
                    <a:cubicBezTo>
                      <a:pt x="1858" y="804"/>
                      <a:pt x="1837" y="743"/>
                      <a:pt x="1796" y="688"/>
                    </a:cubicBezTo>
                    <a:cubicBezTo>
                      <a:pt x="1754" y="633"/>
                      <a:pt x="1701" y="596"/>
                      <a:pt x="1635" y="578"/>
                    </a:cubicBezTo>
                    <a:lnTo>
                      <a:pt x="1559" y="556"/>
                    </a:lnTo>
                    <a:lnTo>
                      <a:pt x="1571" y="478"/>
                    </a:lnTo>
                    <a:cubicBezTo>
                      <a:pt x="1573" y="461"/>
                      <a:pt x="1575" y="441"/>
                      <a:pt x="1575" y="419"/>
                    </a:cubicBezTo>
                    <a:cubicBezTo>
                      <a:pt x="1575" y="303"/>
                      <a:pt x="1534" y="204"/>
                      <a:pt x="1452" y="122"/>
                    </a:cubicBezTo>
                    <a:cubicBezTo>
                      <a:pt x="1370" y="40"/>
                      <a:pt x="1271" y="0"/>
                      <a:pt x="1155" y="0"/>
                    </a:cubicBezTo>
                    <a:cubicBezTo>
                      <a:pt x="1078" y="0"/>
                      <a:pt x="1005" y="20"/>
                      <a:pt x="939" y="60"/>
                    </a:cubicBezTo>
                    <a:cubicBezTo>
                      <a:pt x="872" y="100"/>
                      <a:pt x="821" y="155"/>
                      <a:pt x="784" y="224"/>
                    </a:cubicBezTo>
                    <a:lnTo>
                      <a:pt x="740" y="308"/>
                    </a:lnTo>
                    <a:lnTo>
                      <a:pt x="659" y="260"/>
                    </a:lnTo>
                    <a:cubicBezTo>
                      <a:pt x="619" y="237"/>
                      <a:pt x="578" y="226"/>
                      <a:pt x="533" y="226"/>
                    </a:cubicBezTo>
                    <a:cubicBezTo>
                      <a:pt x="464" y="226"/>
                      <a:pt x="406" y="250"/>
                      <a:pt x="357" y="299"/>
                    </a:cubicBezTo>
                    <a:cubicBezTo>
                      <a:pt x="308" y="348"/>
                      <a:pt x="284" y="407"/>
                      <a:pt x="284" y="475"/>
                    </a:cubicBezTo>
                    <a:cubicBezTo>
                      <a:pt x="284" y="479"/>
                      <a:pt x="284" y="483"/>
                      <a:pt x="284" y="487"/>
                    </a:cubicBezTo>
                    <a:lnTo>
                      <a:pt x="287" y="559"/>
                    </a:lnTo>
                    <a:lnTo>
                      <a:pt x="219" y="579"/>
                    </a:lnTo>
                    <a:cubicBezTo>
                      <a:pt x="154" y="598"/>
                      <a:pt x="102" y="635"/>
                      <a:pt x="61" y="689"/>
                    </a:cubicBezTo>
                    <a:cubicBezTo>
                      <a:pt x="20" y="744"/>
                      <a:pt x="0" y="805"/>
                      <a:pt x="0" y="872"/>
                    </a:cubicBezTo>
                    <a:cubicBezTo>
                      <a:pt x="0" y="956"/>
                      <a:pt x="29" y="1028"/>
                      <a:pt x="89" y="1088"/>
                    </a:cubicBezTo>
                    <a:cubicBezTo>
                      <a:pt x="149" y="1148"/>
                      <a:pt x="220" y="1178"/>
                      <a:pt x="304" y="1179"/>
                    </a:cubicBezTo>
                    <a:lnTo>
                      <a:pt x="305" y="1179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08" name="텍스트 상자 107"/>
              <p:cNvSpPr txBox="1">
                <a:spLocks/>
              </p:cNvSpPr>
              <p:nvPr/>
            </p:nvSpPr>
            <p:spPr>
              <a:xfrm>
                <a:off x="3904615" y="6350953"/>
                <a:ext cx="864870" cy="46291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89535" tIns="46355" rIns="89535" bIns="46355" numCol="1" anchor="t">
                <a:noAutofit/>
              </a:bodyPr>
              <a:lstStyle/>
              <a:p>
                <a:pPr marL="0" indent="0" algn="l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cap="none" dirty="0" smtClean="0">
                    <a:ln w="9525" cap="flat" cmpd="sng">
                      <a:noFill/>
                      <a:prstDash/>
                    </a:ln>
                    <a:solidFill>
                      <a:schemeClr val="bg2"/>
                    </a:solidFill>
                    <a:latin typeface="맑은 고딕" charset="0"/>
                    <a:ea typeface="맑은 고딕" charset="0"/>
                  </a:rPr>
                  <a:t>Spring</a:t>
                </a:r>
              </a:p>
              <a:p>
                <a:pPr marL="0" indent="0" algn="l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400" b="1" dirty="0" smtClean="0">
                    <a:ln w="9525" cap="flat" cmpd="sng">
                      <a:noFill/>
                      <a:prstDash/>
                    </a:ln>
                    <a:solidFill>
                      <a:schemeClr val="bg2"/>
                    </a:solidFill>
                    <a:latin typeface="맑은 고딕" charset="0"/>
                    <a:ea typeface="맑은 고딕" charset="0"/>
                  </a:rPr>
                  <a:t>boot</a:t>
                </a:r>
                <a:endParaRPr lang="ko-KR" altLang="en-US" sz="2400" b="1" cap="none" dirty="0" smtClean="0">
                  <a:ln w="9525" cap="flat" cmpd="sng">
                    <a:noFill/>
                    <a:prstDash/>
                  </a:ln>
                  <a:solidFill>
                    <a:schemeClr val="bg2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3830955" y="8703310"/>
              <a:ext cx="1122045" cy="1258570"/>
              <a:chOff x="3830955" y="8703310"/>
              <a:chExt cx="1122045" cy="1258570"/>
            </a:xfrm>
          </p:grpSpPr>
          <p:sp>
            <p:nvSpPr>
              <p:cNvPr id="110" name="도형 109"/>
              <p:cNvSpPr>
                <a:spLocks/>
              </p:cNvSpPr>
              <p:nvPr/>
            </p:nvSpPr>
            <p:spPr>
              <a:xfrm>
                <a:off x="3959860" y="8702040"/>
                <a:ext cx="992505" cy="1259205"/>
              </a:xfrm>
              <a:custGeom>
                <a:avLst/>
                <a:gdLst>
                  <a:gd name="TX0" fmla="*/ 331 w 333"/>
                  <a:gd name="TY0" fmla="*/ 112 h 420"/>
                  <a:gd name="TX1" fmla="*/ 218 w 333"/>
                  <a:gd name="TY1" fmla="*/ 0 h 420"/>
                  <a:gd name="TX2" fmla="*/ 8 w 333"/>
                  <a:gd name="TY2" fmla="*/ 0 h 420"/>
                  <a:gd name="TX3" fmla="*/ 0 w 333"/>
                  <a:gd name="TY3" fmla="*/ 8 h 420"/>
                  <a:gd name="TX4" fmla="*/ 0 w 333"/>
                  <a:gd name="TY4" fmla="*/ 410 h 420"/>
                  <a:gd name="TX5" fmla="*/ 8 w 333"/>
                  <a:gd name="TY5" fmla="*/ 418 h 420"/>
                  <a:gd name="TX6" fmla="*/ 323 w 333"/>
                  <a:gd name="TY6" fmla="*/ 418 h 420"/>
                  <a:gd name="TX7" fmla="*/ 331 w 333"/>
                  <a:gd name="TY7" fmla="*/ 410 h 420"/>
                  <a:gd name="TX8" fmla="*/ 331 w 333"/>
                  <a:gd name="TY8" fmla="*/ 112 h 420"/>
                  <a:gd name="TX9" fmla="*/ 331 w 333"/>
                  <a:gd name="TY9" fmla="*/ 112 h 420"/>
                  <a:gd name="TX10" fmla="*/ 331 w 333"/>
                  <a:gd name="TY10" fmla="*/ 112 h 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333" h="420">
                    <a:moveTo>
                      <a:pt x="331" y="112"/>
                    </a:moveTo>
                    <a:lnTo>
                      <a:pt x="218" y="0"/>
                    </a:lnTo>
                    <a:lnTo>
                      <a:pt x="8" y="0"/>
                    </a:lnTo>
                    <a:cubicBezTo>
                      <a:pt x="2" y="0"/>
                      <a:pt x="0" y="2"/>
                      <a:pt x="0" y="8"/>
                    </a:cubicBezTo>
                    <a:lnTo>
                      <a:pt x="0" y="410"/>
                    </a:lnTo>
                    <a:cubicBezTo>
                      <a:pt x="0" y="415"/>
                      <a:pt x="2" y="418"/>
                      <a:pt x="8" y="418"/>
                    </a:cubicBezTo>
                    <a:lnTo>
                      <a:pt x="323" y="418"/>
                    </a:lnTo>
                    <a:cubicBezTo>
                      <a:pt x="329" y="418"/>
                      <a:pt x="331" y="415"/>
                      <a:pt x="331" y="410"/>
                    </a:cubicBezTo>
                    <a:lnTo>
                      <a:pt x="331" y="112"/>
                    </a:lnTo>
                    <a:lnTo>
                      <a:pt x="331" y="112"/>
                    </a:lnTo>
                    <a:lnTo>
                      <a:pt x="331" y="1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CCCCC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1" name="도형 110"/>
              <p:cNvSpPr>
                <a:spLocks/>
              </p:cNvSpPr>
              <p:nvPr/>
            </p:nvSpPr>
            <p:spPr>
              <a:xfrm>
                <a:off x="4118610" y="9240520"/>
                <a:ext cx="659765" cy="513715"/>
              </a:xfrm>
              <a:custGeom>
                <a:avLst/>
                <a:gdLst>
                  <a:gd name="TX0" fmla="*/ 218 w 224"/>
                  <a:gd name="TY0" fmla="*/ 0 h 173"/>
                  <a:gd name="TX1" fmla="*/ 4 w 224"/>
                  <a:gd name="TY1" fmla="*/ 0 h 173"/>
                  <a:gd name="TX2" fmla="*/ 0 w 224"/>
                  <a:gd name="TY2" fmla="*/ 4 h 173"/>
                  <a:gd name="TX3" fmla="*/ 0 w 224"/>
                  <a:gd name="TY3" fmla="*/ 167 h 173"/>
                  <a:gd name="TX4" fmla="*/ 4 w 224"/>
                  <a:gd name="TY4" fmla="*/ 171 h 173"/>
                  <a:gd name="TX5" fmla="*/ 218 w 224"/>
                  <a:gd name="TY5" fmla="*/ 171 h 173"/>
                  <a:gd name="TX6" fmla="*/ 222 w 224"/>
                  <a:gd name="TY6" fmla="*/ 167 h 173"/>
                  <a:gd name="TX7" fmla="*/ 222 w 224"/>
                  <a:gd name="TY7" fmla="*/ 4 h 173"/>
                  <a:gd name="TX8" fmla="*/ 218 w 224"/>
                  <a:gd name="TY8" fmla="*/ 0 h 173"/>
                  <a:gd name="TX9" fmla="*/ 218 w 224"/>
                  <a:gd name="TY9" fmla="*/ 0 h 173"/>
                  <a:gd name="TX10" fmla="*/ 218 w 224"/>
                  <a:gd name="TY10" fmla="*/ 0 h 17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224" h="173">
                    <a:moveTo>
                      <a:pt x="218" y="0"/>
                    </a:moveTo>
                    <a:lnTo>
                      <a:pt x="4" y="0"/>
                    </a:lnTo>
                    <a:cubicBezTo>
                      <a:pt x="1" y="0"/>
                      <a:pt x="0" y="1"/>
                      <a:pt x="0" y="4"/>
                    </a:cubicBezTo>
                    <a:lnTo>
                      <a:pt x="0" y="167"/>
                    </a:lnTo>
                    <a:cubicBezTo>
                      <a:pt x="0" y="170"/>
                      <a:pt x="1" y="171"/>
                      <a:pt x="4" y="171"/>
                    </a:cubicBezTo>
                    <a:lnTo>
                      <a:pt x="218" y="171"/>
                    </a:lnTo>
                    <a:cubicBezTo>
                      <a:pt x="220" y="171"/>
                      <a:pt x="222" y="170"/>
                      <a:pt x="222" y="167"/>
                    </a:cubicBezTo>
                    <a:lnTo>
                      <a:pt x="222" y="4"/>
                    </a:lnTo>
                    <a:cubicBezTo>
                      <a:pt x="222" y="1"/>
                      <a:pt x="220" y="0"/>
                      <a:pt x="218" y="0"/>
                    </a:cubicBezTo>
                    <a:lnTo>
                      <a:pt x="218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969696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2" name="도형 111"/>
              <p:cNvSpPr>
                <a:spLocks/>
              </p:cNvSpPr>
              <p:nvPr/>
            </p:nvSpPr>
            <p:spPr>
              <a:xfrm>
                <a:off x="3829685" y="8844280"/>
                <a:ext cx="883285" cy="334645"/>
              </a:xfrm>
              <a:custGeom>
                <a:avLst/>
                <a:gdLst>
                  <a:gd name="TX0" fmla="*/ 293 w 295"/>
                  <a:gd name="TY0" fmla="*/ 102 h 112"/>
                  <a:gd name="TX1" fmla="*/ 285 w 295"/>
                  <a:gd name="TY1" fmla="*/ 110 h 112"/>
                  <a:gd name="TX2" fmla="*/ 8 w 295"/>
                  <a:gd name="TY2" fmla="*/ 110 h 112"/>
                  <a:gd name="TX3" fmla="*/ 0 w 295"/>
                  <a:gd name="TY3" fmla="*/ 102 h 112"/>
                  <a:gd name="TX4" fmla="*/ 0 w 295"/>
                  <a:gd name="TY4" fmla="*/ 8 h 112"/>
                  <a:gd name="TX5" fmla="*/ 8 w 295"/>
                  <a:gd name="TY5" fmla="*/ 0 h 112"/>
                  <a:gd name="TX6" fmla="*/ 285 w 295"/>
                  <a:gd name="TY6" fmla="*/ 0 h 112"/>
                  <a:gd name="TX7" fmla="*/ 293 w 295"/>
                  <a:gd name="TY7" fmla="*/ 8 h 112"/>
                  <a:gd name="TX8" fmla="*/ 293 w 295"/>
                  <a:gd name="TY8" fmla="*/ 102 h 112"/>
                  <a:gd name="TX9" fmla="*/ 293 w 295"/>
                  <a:gd name="TY9" fmla="*/ 102 h 112"/>
                  <a:gd name="TX10" fmla="*/ 293 w 295"/>
                  <a:gd name="TY10" fmla="*/ 102 h 11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295" h="112">
                    <a:moveTo>
                      <a:pt x="293" y="102"/>
                    </a:moveTo>
                    <a:cubicBezTo>
                      <a:pt x="293" y="108"/>
                      <a:pt x="290" y="110"/>
                      <a:pt x="285" y="110"/>
                    </a:cubicBezTo>
                    <a:lnTo>
                      <a:pt x="8" y="110"/>
                    </a:lnTo>
                    <a:cubicBezTo>
                      <a:pt x="2" y="110"/>
                      <a:pt x="0" y="108"/>
                      <a:pt x="0" y="102"/>
                    </a:cubicBezTo>
                    <a:lnTo>
                      <a:pt x="0" y="8"/>
                    </a:lnTo>
                    <a:cubicBezTo>
                      <a:pt x="0" y="2"/>
                      <a:pt x="2" y="0"/>
                      <a:pt x="8" y="0"/>
                    </a:cubicBezTo>
                    <a:lnTo>
                      <a:pt x="285" y="0"/>
                    </a:lnTo>
                    <a:cubicBezTo>
                      <a:pt x="290" y="0"/>
                      <a:pt x="293" y="2"/>
                      <a:pt x="293" y="8"/>
                    </a:cubicBezTo>
                    <a:lnTo>
                      <a:pt x="293" y="102"/>
                    </a:lnTo>
                    <a:lnTo>
                      <a:pt x="293" y="102"/>
                    </a:lnTo>
                    <a:lnTo>
                      <a:pt x="293" y="102"/>
                    </a:lnTo>
                    <a:close/>
                  </a:path>
                </a:pathLst>
              </a:custGeom>
              <a:solidFill>
                <a:srgbClr val="4CA295"/>
              </a:soli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3" name="도형 112"/>
              <p:cNvSpPr>
                <a:spLocks/>
              </p:cNvSpPr>
              <p:nvPr/>
            </p:nvSpPr>
            <p:spPr>
              <a:xfrm>
                <a:off x="4086860" y="8943975"/>
                <a:ext cx="107315" cy="130175"/>
              </a:xfrm>
              <a:custGeom>
                <a:avLst/>
                <a:gdLst>
                  <a:gd name="TX0" fmla="*/ 34 w 37"/>
                  <a:gd name="TY0" fmla="*/ 12 h 45"/>
                  <a:gd name="TX1" fmla="*/ 25 w 37"/>
                  <a:gd name="TY1" fmla="*/ 10 h 45"/>
                  <a:gd name="TX2" fmla="*/ 14 w 37"/>
                  <a:gd name="TY2" fmla="*/ 21 h 45"/>
                  <a:gd name="TX3" fmla="*/ 26 w 37"/>
                  <a:gd name="TY3" fmla="*/ 32 h 45"/>
                  <a:gd name="TX4" fmla="*/ 35 w 37"/>
                  <a:gd name="TY4" fmla="*/ 30 h 45"/>
                  <a:gd name="TX5" fmla="*/ 35 w 37"/>
                  <a:gd name="TY5" fmla="*/ 41 h 45"/>
                  <a:gd name="TX6" fmla="*/ 24 w 37"/>
                  <a:gd name="TY6" fmla="*/ 43 h 45"/>
                  <a:gd name="TX7" fmla="*/ 0 w 37"/>
                  <a:gd name="TY7" fmla="*/ 21 h 45"/>
                  <a:gd name="TX8" fmla="*/ 24 w 37"/>
                  <a:gd name="TY8" fmla="*/ 0 h 45"/>
                  <a:gd name="TX9" fmla="*/ 35 w 37"/>
                  <a:gd name="TY9" fmla="*/ 2 h 45"/>
                  <a:gd name="TX10" fmla="*/ 34 w 37"/>
                  <a:gd name="TY10" fmla="*/ 12 h 45"/>
                  <a:gd name="TX11" fmla="*/ 34 w 37"/>
                  <a:gd name="TY11" fmla="*/ 12 h 45"/>
                  <a:gd name="TX12" fmla="*/ 34 w 37"/>
                  <a:gd name="TY12" fmla="*/ 12 h 4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37" h="45">
                    <a:moveTo>
                      <a:pt x="34" y="12"/>
                    </a:moveTo>
                    <a:cubicBezTo>
                      <a:pt x="31" y="11"/>
                      <a:pt x="28" y="10"/>
                      <a:pt x="25" y="10"/>
                    </a:cubicBezTo>
                    <a:cubicBezTo>
                      <a:pt x="18" y="10"/>
                      <a:pt x="14" y="14"/>
                      <a:pt x="14" y="21"/>
                    </a:cubicBezTo>
                    <a:cubicBezTo>
                      <a:pt x="14" y="29"/>
                      <a:pt x="18" y="32"/>
                      <a:pt x="26" y="32"/>
                    </a:cubicBezTo>
                    <a:cubicBezTo>
                      <a:pt x="29" y="32"/>
                      <a:pt x="32" y="32"/>
                      <a:pt x="35" y="30"/>
                    </a:cubicBezTo>
                    <a:lnTo>
                      <a:pt x="35" y="41"/>
                    </a:lnTo>
                    <a:cubicBezTo>
                      <a:pt x="32" y="42"/>
                      <a:pt x="28" y="43"/>
                      <a:pt x="24" y="43"/>
                    </a:cubicBezTo>
                    <a:cubicBezTo>
                      <a:pt x="8" y="43"/>
                      <a:pt x="0" y="36"/>
                      <a:pt x="0" y="21"/>
                    </a:cubicBezTo>
                    <a:cubicBezTo>
                      <a:pt x="0" y="7"/>
                      <a:pt x="8" y="0"/>
                      <a:pt x="24" y="0"/>
                    </a:cubicBezTo>
                    <a:cubicBezTo>
                      <a:pt x="28" y="0"/>
                      <a:pt x="32" y="0"/>
                      <a:pt x="35" y="2"/>
                    </a:cubicBezTo>
                    <a:lnTo>
                      <a:pt x="34" y="12"/>
                    </a:lnTo>
                    <a:lnTo>
                      <a:pt x="34" y="12"/>
                    </a:lnTo>
                    <a:lnTo>
                      <a:pt x="3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4" name="도형 113"/>
              <p:cNvSpPr>
                <a:spLocks/>
              </p:cNvSpPr>
              <p:nvPr/>
            </p:nvSpPr>
            <p:spPr>
              <a:xfrm>
                <a:off x="4206240" y="8943975"/>
                <a:ext cx="104775" cy="130175"/>
              </a:xfrm>
              <a:custGeom>
                <a:avLst/>
                <a:gdLst>
                  <a:gd name="TX0" fmla="*/ 1 w 36"/>
                  <a:gd name="TY0" fmla="*/ 30 h 45"/>
                  <a:gd name="TX1" fmla="*/ 14 w 36"/>
                  <a:gd name="TY1" fmla="*/ 33 h 45"/>
                  <a:gd name="TX2" fmla="*/ 20 w 36"/>
                  <a:gd name="TY2" fmla="*/ 30 h 45"/>
                  <a:gd name="TX3" fmla="*/ 0 w 36"/>
                  <a:gd name="TY3" fmla="*/ 13 h 45"/>
                  <a:gd name="TX4" fmla="*/ 17 w 36"/>
                  <a:gd name="TY4" fmla="*/ 0 h 45"/>
                  <a:gd name="TX5" fmla="*/ 32 w 36"/>
                  <a:gd name="TY5" fmla="*/ 2 h 45"/>
                  <a:gd name="TX6" fmla="*/ 31 w 36"/>
                  <a:gd name="TY6" fmla="*/ 12 h 45"/>
                  <a:gd name="TX7" fmla="*/ 19 w 36"/>
                  <a:gd name="TY7" fmla="*/ 9 h 45"/>
                  <a:gd name="TX8" fmla="*/ 13 w 36"/>
                  <a:gd name="TY8" fmla="*/ 12 h 45"/>
                  <a:gd name="TX9" fmla="*/ 34 w 36"/>
                  <a:gd name="TY9" fmla="*/ 29 h 45"/>
                  <a:gd name="TX10" fmla="*/ 15 w 36"/>
                  <a:gd name="TY10" fmla="*/ 43 h 45"/>
                  <a:gd name="TX11" fmla="*/ 0 w 36"/>
                  <a:gd name="TY11" fmla="*/ 41 h 45"/>
                  <a:gd name="TX12" fmla="*/ 1 w 36"/>
                  <a:gd name="TY12" fmla="*/ 30 h 45"/>
                  <a:gd name="TX13" fmla="*/ 1 w 36"/>
                  <a:gd name="TY13" fmla="*/ 30 h 45"/>
                  <a:gd name="TX14" fmla="*/ 1 w 36"/>
                  <a:gd name="TY14" fmla="*/ 30 h 4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36" h="45">
                    <a:moveTo>
                      <a:pt x="1" y="30"/>
                    </a:moveTo>
                    <a:cubicBezTo>
                      <a:pt x="5" y="32"/>
                      <a:pt x="10" y="33"/>
                      <a:pt x="14" y="33"/>
                    </a:cubicBezTo>
                    <a:cubicBezTo>
                      <a:pt x="18" y="33"/>
                      <a:pt x="20" y="32"/>
                      <a:pt x="20" y="30"/>
                    </a:cubicBezTo>
                    <a:cubicBezTo>
                      <a:pt x="13" y="24"/>
                      <a:pt x="6" y="19"/>
                      <a:pt x="0" y="13"/>
                    </a:cubicBezTo>
                    <a:cubicBezTo>
                      <a:pt x="0" y="4"/>
                      <a:pt x="5" y="0"/>
                      <a:pt x="17" y="0"/>
                    </a:cubicBezTo>
                    <a:cubicBezTo>
                      <a:pt x="23" y="0"/>
                      <a:pt x="28" y="0"/>
                      <a:pt x="32" y="2"/>
                    </a:cubicBezTo>
                    <a:lnTo>
                      <a:pt x="31" y="12"/>
                    </a:lnTo>
                    <a:cubicBezTo>
                      <a:pt x="27" y="10"/>
                      <a:pt x="24" y="9"/>
                      <a:pt x="19" y="9"/>
                    </a:cubicBezTo>
                    <a:cubicBezTo>
                      <a:pt x="15" y="9"/>
                      <a:pt x="13" y="10"/>
                      <a:pt x="13" y="12"/>
                    </a:cubicBezTo>
                    <a:cubicBezTo>
                      <a:pt x="20" y="18"/>
                      <a:pt x="27" y="23"/>
                      <a:pt x="34" y="29"/>
                    </a:cubicBezTo>
                    <a:cubicBezTo>
                      <a:pt x="34" y="38"/>
                      <a:pt x="28" y="43"/>
                      <a:pt x="15" y="43"/>
                    </a:cubicBezTo>
                    <a:cubicBezTo>
                      <a:pt x="9" y="43"/>
                      <a:pt x="4" y="42"/>
                      <a:pt x="0" y="41"/>
                    </a:cubicBezTo>
                    <a:lnTo>
                      <a:pt x="1" y="30"/>
                    </a:lnTo>
                    <a:lnTo>
                      <a:pt x="1" y="30"/>
                    </a:lnTo>
                    <a:lnTo>
                      <a:pt x="1" y="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5" name="도형 114"/>
              <p:cNvSpPr>
                <a:spLocks/>
              </p:cNvSpPr>
              <p:nvPr/>
            </p:nvSpPr>
            <p:spPr>
              <a:xfrm>
                <a:off x="4118610" y="8944610"/>
                <a:ext cx="339725" cy="125095"/>
              </a:xfrm>
              <a:custGeom>
                <a:avLst/>
                <a:gdLst>
                  <a:gd name="TX0" fmla="*/ 0 w 48"/>
                  <a:gd name="TY0" fmla="*/ 0 h 43"/>
                  <a:gd name="TX1" fmla="*/ 15 w 48"/>
                  <a:gd name="TY1" fmla="*/ 0 h 43"/>
                  <a:gd name="TX2" fmla="*/ 23 w 48"/>
                  <a:gd name="TY2" fmla="*/ 29 h 43"/>
                  <a:gd name="TX3" fmla="*/ 32 w 48"/>
                  <a:gd name="TY3" fmla="*/ 0 h 43"/>
                  <a:gd name="TX4" fmla="*/ 46 w 48"/>
                  <a:gd name="TY4" fmla="*/ 0 h 43"/>
                  <a:gd name="TX5" fmla="*/ 31 w 48"/>
                  <a:gd name="TY5" fmla="*/ 41 h 43"/>
                  <a:gd name="TX6" fmla="*/ 15 w 48"/>
                  <a:gd name="TY6" fmla="*/ 41 h 43"/>
                  <a:gd name="TX7" fmla="*/ 0 w 48"/>
                  <a:gd name="TY7" fmla="*/ 0 h 43"/>
                  <a:gd name="TX8" fmla="*/ 0 w 48"/>
                  <a:gd name="TY8" fmla="*/ 0 h 43"/>
                  <a:gd name="TX9" fmla="*/ 0 w 48"/>
                  <a:gd name="TY9" fmla="*/ 0 h 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48" h="43">
                    <a:moveTo>
                      <a:pt x="0" y="0"/>
                    </a:moveTo>
                    <a:lnTo>
                      <a:pt x="15" y="0"/>
                    </a:lnTo>
                    <a:lnTo>
                      <a:pt x="23" y="29"/>
                    </a:lnTo>
                    <a:lnTo>
                      <a:pt x="32" y="0"/>
                    </a:lnTo>
                    <a:lnTo>
                      <a:pt x="46" y="0"/>
                    </a:lnTo>
                    <a:lnTo>
                      <a:pt x="31" y="41"/>
                    </a:lnTo>
                    <a:lnTo>
                      <a:pt x="15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6" name="도형 115"/>
              <p:cNvSpPr>
                <a:spLocks/>
              </p:cNvSpPr>
              <p:nvPr/>
            </p:nvSpPr>
            <p:spPr>
              <a:xfrm>
                <a:off x="4611370" y="8702040"/>
                <a:ext cx="339725" cy="342265"/>
              </a:xfrm>
              <a:custGeom>
                <a:avLst/>
                <a:gdLst>
                  <a:gd name="TX0" fmla="*/ 112 w 114"/>
                  <a:gd name="TY0" fmla="*/ 113 h 115"/>
                  <a:gd name="TX1" fmla="*/ 8 w 114"/>
                  <a:gd name="TY1" fmla="*/ 113 h 115"/>
                  <a:gd name="TX2" fmla="*/ 0 w 114"/>
                  <a:gd name="TY2" fmla="*/ 105 h 115"/>
                  <a:gd name="TX3" fmla="*/ 0 w 114"/>
                  <a:gd name="TY3" fmla="*/ 0 h 115"/>
                  <a:gd name="TX4" fmla="*/ 112 w 114"/>
                  <a:gd name="TY4" fmla="*/ 113 h 115"/>
                  <a:gd name="TX5" fmla="*/ 112 w 114"/>
                  <a:gd name="TY5" fmla="*/ 113 h 115"/>
                  <a:gd name="TX6" fmla="*/ 112 w 114"/>
                  <a:gd name="TY6" fmla="*/ 113 h 11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14" h="115">
                    <a:moveTo>
                      <a:pt x="112" y="113"/>
                    </a:moveTo>
                    <a:lnTo>
                      <a:pt x="8" y="113"/>
                    </a:lnTo>
                    <a:cubicBezTo>
                      <a:pt x="2" y="113"/>
                      <a:pt x="0" y="110"/>
                      <a:pt x="0" y="105"/>
                    </a:cubicBezTo>
                    <a:lnTo>
                      <a:pt x="0" y="0"/>
                    </a:lnTo>
                    <a:lnTo>
                      <a:pt x="112" y="113"/>
                    </a:lnTo>
                    <a:lnTo>
                      <a:pt x="112" y="113"/>
                    </a:lnTo>
                    <a:lnTo>
                      <a:pt x="112" y="11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CCC"/>
                  </a:gs>
                  <a:gs pos="100000">
                    <a:srgbClr val="FFFFFF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7" name="도형 116"/>
              <p:cNvSpPr>
                <a:spLocks/>
              </p:cNvSpPr>
              <p:nvPr/>
            </p:nvSpPr>
            <p:spPr>
              <a:xfrm>
                <a:off x="4625975" y="9464040"/>
                <a:ext cx="128905" cy="75565"/>
              </a:xfrm>
              <a:custGeom>
                <a:avLst/>
                <a:gdLst>
                  <a:gd name="TX0" fmla="*/ 0 w 45"/>
                  <a:gd name="TY0" fmla="*/ 0 h 26"/>
                  <a:gd name="TX1" fmla="*/ 43 w 45"/>
                  <a:gd name="TY1" fmla="*/ 0 h 26"/>
                  <a:gd name="TX2" fmla="*/ 43 w 45"/>
                  <a:gd name="TY2" fmla="*/ 24 h 26"/>
                  <a:gd name="TX3" fmla="*/ 0 w 45"/>
                  <a:gd name="TY3" fmla="*/ 24 h 26"/>
                  <a:gd name="TX4" fmla="*/ 0 w 45"/>
                  <a:gd name="TY4" fmla="*/ 0 h 26"/>
                  <a:gd name="TX5" fmla="*/ 0 w 45"/>
                  <a:gd name="TY5" fmla="*/ 0 h 26"/>
                  <a:gd name="TX6" fmla="*/ 0 w 45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0"/>
                    </a:moveTo>
                    <a:lnTo>
                      <a:pt x="43" y="0"/>
                    </a:lnTo>
                    <a:cubicBezTo>
                      <a:pt x="43" y="8"/>
                      <a:pt x="43" y="16"/>
                      <a:pt x="43" y="24"/>
                    </a:cubicBez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8" name="도형 117"/>
              <p:cNvSpPr>
                <a:spLocks/>
              </p:cNvSpPr>
              <p:nvPr/>
            </p:nvSpPr>
            <p:spPr>
              <a:xfrm>
                <a:off x="4144645" y="9364980"/>
                <a:ext cx="149225" cy="75565"/>
              </a:xfrm>
              <a:custGeom>
                <a:avLst/>
                <a:gdLst>
                  <a:gd name="TX0" fmla="*/ 50 w 52"/>
                  <a:gd name="TY0" fmla="*/ 24 h 26"/>
                  <a:gd name="TX1" fmla="*/ 0 w 52"/>
                  <a:gd name="TY1" fmla="*/ 24 h 26"/>
                  <a:gd name="TX2" fmla="*/ 0 w 52"/>
                  <a:gd name="TY2" fmla="*/ 0 h 26"/>
                  <a:gd name="TX3" fmla="*/ 50 w 52"/>
                  <a:gd name="TY3" fmla="*/ 0 h 26"/>
                  <a:gd name="TX4" fmla="*/ 50 w 52"/>
                  <a:gd name="TY4" fmla="*/ 24 h 26"/>
                  <a:gd name="TX5" fmla="*/ 50 w 52"/>
                  <a:gd name="TY5" fmla="*/ 24 h 26"/>
                  <a:gd name="TX6" fmla="*/ 50 w 52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" h="26">
                    <a:moveTo>
                      <a:pt x="50" y="24"/>
                    </a:moveTo>
                    <a:lnTo>
                      <a:pt x="0" y="24"/>
                    </a:lnTo>
                    <a:cubicBezTo>
                      <a:pt x="0" y="16"/>
                      <a:pt x="0" y="8"/>
                      <a:pt x="0" y="0"/>
                    </a:cubicBezTo>
                    <a:lnTo>
                      <a:pt x="50" y="0"/>
                    </a:lnTo>
                    <a:lnTo>
                      <a:pt x="50" y="24"/>
                    </a:lnTo>
                    <a:lnTo>
                      <a:pt x="50" y="24"/>
                    </a:lnTo>
                    <a:lnTo>
                      <a:pt x="50" y="24"/>
                    </a:lnTo>
                    <a:close/>
                  </a:path>
                </a:pathLst>
              </a:custGeom>
              <a:solidFill>
                <a:srgbClr val="C8C8C8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19" name="도형 118"/>
              <p:cNvSpPr>
                <a:spLocks/>
              </p:cNvSpPr>
              <p:nvPr/>
            </p:nvSpPr>
            <p:spPr>
              <a:xfrm>
                <a:off x="4144645" y="9266555"/>
                <a:ext cx="149225" cy="75565"/>
              </a:xfrm>
              <a:custGeom>
                <a:avLst/>
                <a:gdLst>
                  <a:gd name="TX0" fmla="*/ 50 w 52"/>
                  <a:gd name="TY0" fmla="*/ 0 h 26"/>
                  <a:gd name="TX1" fmla="*/ 50 w 52"/>
                  <a:gd name="TY1" fmla="*/ 24 h 26"/>
                  <a:gd name="TX2" fmla="*/ 0 w 52"/>
                  <a:gd name="TY2" fmla="*/ 24 h 26"/>
                  <a:gd name="TX3" fmla="*/ 0 w 52"/>
                  <a:gd name="TY3" fmla="*/ 8 h 26"/>
                  <a:gd name="TX4" fmla="*/ 0 w 52"/>
                  <a:gd name="TY4" fmla="*/ 0 h 26"/>
                  <a:gd name="TX5" fmla="*/ 15 w 52"/>
                  <a:gd name="TY5" fmla="*/ 0 h 26"/>
                  <a:gd name="TX6" fmla="*/ 50 w 52"/>
                  <a:gd name="TY6" fmla="*/ 0 h 26"/>
                  <a:gd name="TX7" fmla="*/ 50 w 52"/>
                  <a:gd name="TY7" fmla="*/ 0 h 26"/>
                  <a:gd name="TX8" fmla="*/ 50 w 52"/>
                  <a:gd name="TY8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52" h="26">
                    <a:moveTo>
                      <a:pt x="50" y="0"/>
                    </a:moveTo>
                    <a:lnTo>
                      <a:pt x="50" y="24"/>
                    </a:lnTo>
                    <a:lnTo>
                      <a:pt x="0" y="24"/>
                    </a:lnTo>
                    <a:cubicBezTo>
                      <a:pt x="0" y="19"/>
                      <a:pt x="0" y="13"/>
                      <a:pt x="0" y="8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5" y="0"/>
                      <a:pt x="10" y="0"/>
                      <a:pt x="15" y="0"/>
                    </a:cubicBezTo>
                    <a:cubicBezTo>
                      <a:pt x="27" y="0"/>
                      <a:pt x="38" y="0"/>
                      <a:pt x="50" y="0"/>
                    </a:cubicBez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DCDCDC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0" name="도형 119"/>
              <p:cNvSpPr>
                <a:spLocks/>
              </p:cNvSpPr>
              <p:nvPr/>
            </p:nvSpPr>
            <p:spPr>
              <a:xfrm>
                <a:off x="4317365" y="9266555"/>
                <a:ext cx="128905" cy="75565"/>
              </a:xfrm>
              <a:custGeom>
                <a:avLst/>
                <a:gdLst>
                  <a:gd name="TX0" fmla="*/ 43 w 45"/>
                  <a:gd name="TY0" fmla="*/ 24 h 26"/>
                  <a:gd name="TX1" fmla="*/ 0 w 45"/>
                  <a:gd name="TY1" fmla="*/ 24 h 26"/>
                  <a:gd name="TX2" fmla="*/ 0 w 45"/>
                  <a:gd name="TY2" fmla="*/ 0 h 26"/>
                  <a:gd name="TX3" fmla="*/ 43 w 45"/>
                  <a:gd name="TY3" fmla="*/ 0 h 26"/>
                  <a:gd name="TX4" fmla="*/ 43 w 45"/>
                  <a:gd name="TY4" fmla="*/ 24 h 26"/>
                  <a:gd name="TX5" fmla="*/ 43 w 45"/>
                  <a:gd name="TY5" fmla="*/ 24 h 26"/>
                  <a:gd name="TX6" fmla="*/ 43 w 45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43" y="24"/>
                    </a:moveTo>
                    <a:lnTo>
                      <a:pt x="0" y="24"/>
                    </a:lnTo>
                    <a:lnTo>
                      <a:pt x="0" y="0"/>
                    </a:lnTo>
                    <a:cubicBezTo>
                      <a:pt x="14" y="0"/>
                      <a:pt x="29" y="0"/>
                      <a:pt x="43" y="0"/>
                    </a:cubicBez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close/>
                  </a:path>
                </a:pathLst>
              </a:custGeom>
              <a:solidFill>
                <a:srgbClr val="DCDCDC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1" name="도형 120"/>
              <p:cNvSpPr>
                <a:spLocks/>
              </p:cNvSpPr>
              <p:nvPr/>
            </p:nvSpPr>
            <p:spPr>
              <a:xfrm>
                <a:off x="4468495" y="9266555"/>
                <a:ext cx="132715" cy="75565"/>
              </a:xfrm>
              <a:custGeom>
                <a:avLst/>
                <a:gdLst>
                  <a:gd name="TX0" fmla="*/ 0 w 45"/>
                  <a:gd name="TY0" fmla="*/ 24 h 26"/>
                  <a:gd name="TX1" fmla="*/ 0 w 45"/>
                  <a:gd name="TY1" fmla="*/ 0 h 26"/>
                  <a:gd name="TX2" fmla="*/ 43 w 45"/>
                  <a:gd name="TY2" fmla="*/ 0 h 26"/>
                  <a:gd name="TX3" fmla="*/ 43 w 45"/>
                  <a:gd name="TY3" fmla="*/ 24 h 26"/>
                  <a:gd name="TX4" fmla="*/ 0 w 45"/>
                  <a:gd name="TY4" fmla="*/ 24 h 26"/>
                  <a:gd name="TX5" fmla="*/ 0 w 45"/>
                  <a:gd name="TY5" fmla="*/ 24 h 26"/>
                  <a:gd name="TX6" fmla="*/ 0 w 45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24"/>
                    </a:moveTo>
                    <a:lnTo>
                      <a:pt x="0" y="0"/>
                    </a:lnTo>
                    <a:cubicBezTo>
                      <a:pt x="14" y="0"/>
                      <a:pt x="29" y="0"/>
                      <a:pt x="43" y="0"/>
                    </a:cubicBezTo>
                    <a:lnTo>
                      <a:pt x="43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DCDCDC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2" name="도형 121"/>
              <p:cNvSpPr>
                <a:spLocks/>
              </p:cNvSpPr>
              <p:nvPr/>
            </p:nvSpPr>
            <p:spPr>
              <a:xfrm>
                <a:off x="4625975" y="9266555"/>
                <a:ext cx="128905" cy="75565"/>
              </a:xfrm>
              <a:custGeom>
                <a:avLst/>
                <a:gdLst>
                  <a:gd name="TX0" fmla="*/ 43 w 45"/>
                  <a:gd name="TY0" fmla="*/ 24 h 26"/>
                  <a:gd name="TX1" fmla="*/ 0 w 45"/>
                  <a:gd name="TY1" fmla="*/ 24 h 26"/>
                  <a:gd name="TX2" fmla="*/ 0 w 45"/>
                  <a:gd name="TY2" fmla="*/ 0 h 26"/>
                  <a:gd name="TX3" fmla="*/ 30 w 45"/>
                  <a:gd name="TY3" fmla="*/ 0 h 26"/>
                  <a:gd name="TX4" fmla="*/ 43 w 45"/>
                  <a:gd name="TY4" fmla="*/ 0 h 26"/>
                  <a:gd name="TX5" fmla="*/ 43 w 45"/>
                  <a:gd name="TY5" fmla="*/ 8 h 26"/>
                  <a:gd name="TX6" fmla="*/ 43 w 45"/>
                  <a:gd name="TY6" fmla="*/ 24 h 26"/>
                  <a:gd name="TX7" fmla="*/ 43 w 45"/>
                  <a:gd name="TY7" fmla="*/ 24 h 26"/>
                  <a:gd name="TX8" fmla="*/ 43 w 45"/>
                  <a:gd name="TY8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5" h="26">
                    <a:moveTo>
                      <a:pt x="43" y="24"/>
                    </a:moveTo>
                    <a:lnTo>
                      <a:pt x="0" y="24"/>
                    </a:lnTo>
                    <a:lnTo>
                      <a:pt x="0" y="0"/>
                    </a:lnTo>
                    <a:cubicBezTo>
                      <a:pt x="10" y="0"/>
                      <a:pt x="20" y="0"/>
                      <a:pt x="30" y="0"/>
                    </a:cubicBezTo>
                    <a:cubicBezTo>
                      <a:pt x="34" y="0"/>
                      <a:pt x="39" y="0"/>
                      <a:pt x="43" y="0"/>
                    </a:cubicBezTo>
                    <a:cubicBezTo>
                      <a:pt x="43" y="2"/>
                      <a:pt x="43" y="5"/>
                      <a:pt x="43" y="8"/>
                    </a:cubicBezTo>
                    <a:cubicBezTo>
                      <a:pt x="43" y="13"/>
                      <a:pt x="43" y="19"/>
                      <a:pt x="43" y="24"/>
                    </a:cubicBezTo>
                    <a:lnTo>
                      <a:pt x="43" y="24"/>
                    </a:lnTo>
                    <a:lnTo>
                      <a:pt x="43" y="24"/>
                    </a:lnTo>
                    <a:close/>
                  </a:path>
                </a:pathLst>
              </a:custGeom>
              <a:solidFill>
                <a:srgbClr val="DCDCDC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3" name="도형 122"/>
              <p:cNvSpPr>
                <a:spLocks/>
              </p:cNvSpPr>
              <p:nvPr/>
            </p:nvSpPr>
            <p:spPr>
              <a:xfrm>
                <a:off x="4317365" y="9364980"/>
                <a:ext cx="128905" cy="75565"/>
              </a:xfrm>
              <a:custGeom>
                <a:avLst/>
                <a:gdLst>
                  <a:gd name="TX0" fmla="*/ 43 w 45"/>
                  <a:gd name="TY0" fmla="*/ 0 h 26"/>
                  <a:gd name="TX1" fmla="*/ 43 w 45"/>
                  <a:gd name="TY1" fmla="*/ 24 h 26"/>
                  <a:gd name="TX2" fmla="*/ 0 w 45"/>
                  <a:gd name="TY2" fmla="*/ 24 h 26"/>
                  <a:gd name="TX3" fmla="*/ 0 w 45"/>
                  <a:gd name="TY3" fmla="*/ 0 h 26"/>
                  <a:gd name="TX4" fmla="*/ 43 w 45"/>
                  <a:gd name="TY4" fmla="*/ 0 h 26"/>
                  <a:gd name="TX5" fmla="*/ 43 w 45"/>
                  <a:gd name="TY5" fmla="*/ 0 h 26"/>
                  <a:gd name="TX6" fmla="*/ 43 w 45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43" y="0"/>
                    </a:moveTo>
                    <a:lnTo>
                      <a:pt x="43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4" name="도형 123"/>
              <p:cNvSpPr>
                <a:spLocks/>
              </p:cNvSpPr>
              <p:nvPr/>
            </p:nvSpPr>
            <p:spPr>
              <a:xfrm>
                <a:off x="4468495" y="9364980"/>
                <a:ext cx="132715" cy="75565"/>
              </a:xfrm>
              <a:custGeom>
                <a:avLst/>
                <a:gdLst>
                  <a:gd name="TX0" fmla="*/ 43 w 45"/>
                  <a:gd name="TY0" fmla="*/ 24 h 26"/>
                  <a:gd name="TX1" fmla="*/ 0 w 45"/>
                  <a:gd name="TY1" fmla="*/ 24 h 26"/>
                  <a:gd name="TX2" fmla="*/ 0 w 45"/>
                  <a:gd name="TY2" fmla="*/ 0 h 26"/>
                  <a:gd name="TX3" fmla="*/ 43 w 45"/>
                  <a:gd name="TY3" fmla="*/ 0 h 26"/>
                  <a:gd name="TX4" fmla="*/ 43 w 45"/>
                  <a:gd name="TY4" fmla="*/ 24 h 26"/>
                  <a:gd name="TX5" fmla="*/ 43 w 45"/>
                  <a:gd name="TY5" fmla="*/ 24 h 26"/>
                  <a:gd name="TX6" fmla="*/ 43 w 45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43" y="24"/>
                    </a:moveTo>
                    <a:lnTo>
                      <a:pt x="0" y="24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3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5" name="도형 124"/>
              <p:cNvSpPr>
                <a:spLocks/>
              </p:cNvSpPr>
              <p:nvPr/>
            </p:nvSpPr>
            <p:spPr>
              <a:xfrm>
                <a:off x="4625975" y="9364980"/>
                <a:ext cx="128905" cy="75565"/>
              </a:xfrm>
              <a:custGeom>
                <a:avLst/>
                <a:gdLst>
                  <a:gd name="TX0" fmla="*/ 0 w 45"/>
                  <a:gd name="TY0" fmla="*/ 24 h 26"/>
                  <a:gd name="TX1" fmla="*/ 0 w 45"/>
                  <a:gd name="TY1" fmla="*/ 0 h 26"/>
                  <a:gd name="TX2" fmla="*/ 43 w 45"/>
                  <a:gd name="TY2" fmla="*/ 0 h 26"/>
                  <a:gd name="TX3" fmla="*/ 43 w 45"/>
                  <a:gd name="TY3" fmla="*/ 24 h 26"/>
                  <a:gd name="TX4" fmla="*/ 0 w 45"/>
                  <a:gd name="TY4" fmla="*/ 24 h 26"/>
                  <a:gd name="TX5" fmla="*/ 0 w 45"/>
                  <a:gd name="TY5" fmla="*/ 24 h 26"/>
                  <a:gd name="TX6" fmla="*/ 0 w 45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24"/>
                    </a:moveTo>
                    <a:lnTo>
                      <a:pt x="0" y="0"/>
                    </a:lnTo>
                    <a:lnTo>
                      <a:pt x="43" y="0"/>
                    </a:lnTo>
                    <a:cubicBezTo>
                      <a:pt x="43" y="8"/>
                      <a:pt x="43" y="16"/>
                      <a:pt x="43" y="24"/>
                    </a:cubicBez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6" name="도형 125"/>
              <p:cNvSpPr>
                <a:spLocks/>
              </p:cNvSpPr>
              <p:nvPr/>
            </p:nvSpPr>
            <p:spPr>
              <a:xfrm>
                <a:off x="4468495" y="9464040"/>
                <a:ext cx="132715" cy="75565"/>
              </a:xfrm>
              <a:custGeom>
                <a:avLst/>
                <a:gdLst>
                  <a:gd name="TX0" fmla="*/ 0 w 45"/>
                  <a:gd name="TY0" fmla="*/ 0 h 26"/>
                  <a:gd name="TX1" fmla="*/ 43 w 45"/>
                  <a:gd name="TY1" fmla="*/ 0 h 26"/>
                  <a:gd name="TX2" fmla="*/ 43 w 45"/>
                  <a:gd name="TY2" fmla="*/ 24 h 26"/>
                  <a:gd name="TX3" fmla="*/ 0 w 45"/>
                  <a:gd name="TY3" fmla="*/ 24 h 26"/>
                  <a:gd name="TX4" fmla="*/ 0 w 45"/>
                  <a:gd name="TY4" fmla="*/ 0 h 26"/>
                  <a:gd name="TX5" fmla="*/ 0 w 45"/>
                  <a:gd name="TY5" fmla="*/ 0 h 26"/>
                  <a:gd name="TX6" fmla="*/ 0 w 45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0"/>
                    </a:moveTo>
                    <a:lnTo>
                      <a:pt x="43" y="0"/>
                    </a:lnTo>
                    <a:lnTo>
                      <a:pt x="43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7" name="도형 126"/>
              <p:cNvSpPr>
                <a:spLocks/>
              </p:cNvSpPr>
              <p:nvPr/>
            </p:nvSpPr>
            <p:spPr>
              <a:xfrm>
                <a:off x="4317365" y="9464040"/>
                <a:ext cx="128905" cy="75565"/>
              </a:xfrm>
              <a:custGeom>
                <a:avLst/>
                <a:gdLst>
                  <a:gd name="TX0" fmla="*/ 0 w 45"/>
                  <a:gd name="TY0" fmla="*/ 0 h 26"/>
                  <a:gd name="TX1" fmla="*/ 43 w 45"/>
                  <a:gd name="TY1" fmla="*/ 0 h 26"/>
                  <a:gd name="TX2" fmla="*/ 43 w 45"/>
                  <a:gd name="TY2" fmla="*/ 24 h 26"/>
                  <a:gd name="TX3" fmla="*/ 0 w 45"/>
                  <a:gd name="TY3" fmla="*/ 24 h 26"/>
                  <a:gd name="TX4" fmla="*/ 0 w 45"/>
                  <a:gd name="TY4" fmla="*/ 0 h 26"/>
                  <a:gd name="TX5" fmla="*/ 0 w 45"/>
                  <a:gd name="TY5" fmla="*/ 0 h 26"/>
                  <a:gd name="TX6" fmla="*/ 0 w 45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0"/>
                    </a:moveTo>
                    <a:lnTo>
                      <a:pt x="43" y="0"/>
                    </a:lnTo>
                    <a:lnTo>
                      <a:pt x="43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8" name="도형 127"/>
              <p:cNvSpPr>
                <a:spLocks/>
              </p:cNvSpPr>
              <p:nvPr/>
            </p:nvSpPr>
            <p:spPr>
              <a:xfrm>
                <a:off x="4144645" y="9464040"/>
                <a:ext cx="149225" cy="75565"/>
              </a:xfrm>
              <a:custGeom>
                <a:avLst/>
                <a:gdLst>
                  <a:gd name="TX0" fmla="*/ 50 w 52"/>
                  <a:gd name="TY0" fmla="*/ 24 h 26"/>
                  <a:gd name="TX1" fmla="*/ 0 w 52"/>
                  <a:gd name="TY1" fmla="*/ 24 h 26"/>
                  <a:gd name="TX2" fmla="*/ 0 w 52"/>
                  <a:gd name="TY2" fmla="*/ 0 h 26"/>
                  <a:gd name="TX3" fmla="*/ 50 w 52"/>
                  <a:gd name="TY3" fmla="*/ 0 h 26"/>
                  <a:gd name="TX4" fmla="*/ 50 w 52"/>
                  <a:gd name="TY4" fmla="*/ 24 h 26"/>
                  <a:gd name="TX5" fmla="*/ 50 w 52"/>
                  <a:gd name="TY5" fmla="*/ 24 h 26"/>
                  <a:gd name="TX6" fmla="*/ 50 w 52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" h="26">
                    <a:moveTo>
                      <a:pt x="50" y="24"/>
                    </a:moveTo>
                    <a:lnTo>
                      <a:pt x="0" y="24"/>
                    </a:lnTo>
                    <a:cubicBezTo>
                      <a:pt x="0" y="16"/>
                      <a:pt x="0" y="8"/>
                      <a:pt x="0" y="0"/>
                    </a:cubicBezTo>
                    <a:lnTo>
                      <a:pt x="50" y="0"/>
                    </a:lnTo>
                    <a:lnTo>
                      <a:pt x="50" y="24"/>
                    </a:lnTo>
                    <a:lnTo>
                      <a:pt x="50" y="24"/>
                    </a:lnTo>
                    <a:lnTo>
                      <a:pt x="50" y="24"/>
                    </a:lnTo>
                    <a:close/>
                  </a:path>
                </a:pathLst>
              </a:custGeom>
              <a:solidFill>
                <a:srgbClr val="C8C8C8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29" name="도형 128"/>
              <p:cNvSpPr>
                <a:spLocks/>
              </p:cNvSpPr>
              <p:nvPr/>
            </p:nvSpPr>
            <p:spPr>
              <a:xfrm>
                <a:off x="4144645" y="9563100"/>
                <a:ext cx="149225" cy="75565"/>
              </a:xfrm>
              <a:custGeom>
                <a:avLst/>
                <a:gdLst>
                  <a:gd name="TX0" fmla="*/ 0 w 52"/>
                  <a:gd name="TY0" fmla="*/ 0 h 26"/>
                  <a:gd name="TX1" fmla="*/ 50 w 52"/>
                  <a:gd name="TY1" fmla="*/ 0 h 26"/>
                  <a:gd name="TX2" fmla="*/ 50 w 52"/>
                  <a:gd name="TY2" fmla="*/ 24 h 26"/>
                  <a:gd name="TX3" fmla="*/ 0 w 52"/>
                  <a:gd name="TY3" fmla="*/ 24 h 26"/>
                  <a:gd name="TX4" fmla="*/ 0 w 52"/>
                  <a:gd name="TY4" fmla="*/ 0 h 26"/>
                  <a:gd name="TX5" fmla="*/ 0 w 52"/>
                  <a:gd name="TY5" fmla="*/ 0 h 26"/>
                  <a:gd name="TX6" fmla="*/ 0 w 52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" h="26">
                    <a:moveTo>
                      <a:pt x="0" y="0"/>
                    </a:moveTo>
                    <a:lnTo>
                      <a:pt x="50" y="0"/>
                    </a:lnTo>
                    <a:lnTo>
                      <a:pt x="50" y="24"/>
                    </a:lnTo>
                    <a:lnTo>
                      <a:pt x="0" y="24"/>
                    </a:lnTo>
                    <a:cubicBezTo>
                      <a:pt x="0" y="16"/>
                      <a:pt x="0" y="8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0" name="도형 129"/>
              <p:cNvSpPr>
                <a:spLocks/>
              </p:cNvSpPr>
              <p:nvPr/>
            </p:nvSpPr>
            <p:spPr>
              <a:xfrm>
                <a:off x="4144645" y="9660890"/>
                <a:ext cx="149225" cy="67945"/>
              </a:xfrm>
              <a:custGeom>
                <a:avLst/>
                <a:gdLst>
                  <a:gd name="TX0" fmla="*/ 0 w 52"/>
                  <a:gd name="TY0" fmla="*/ 0 h 25"/>
                  <a:gd name="TX1" fmla="*/ 50 w 52"/>
                  <a:gd name="TY1" fmla="*/ 0 h 25"/>
                  <a:gd name="TX2" fmla="*/ 50 w 52"/>
                  <a:gd name="TY2" fmla="*/ 23 h 25"/>
                  <a:gd name="TX3" fmla="*/ 50 w 52"/>
                  <a:gd name="TY3" fmla="*/ 23 h 25"/>
                  <a:gd name="TX4" fmla="*/ 15 w 52"/>
                  <a:gd name="TY4" fmla="*/ 23 h 25"/>
                  <a:gd name="TX5" fmla="*/ 0 w 52"/>
                  <a:gd name="TY5" fmla="*/ 23 h 25"/>
                  <a:gd name="TX6" fmla="*/ 0 w 52"/>
                  <a:gd name="TY6" fmla="*/ 16 h 25"/>
                  <a:gd name="TX7" fmla="*/ 0 w 52"/>
                  <a:gd name="TY7" fmla="*/ 0 h 25"/>
                  <a:gd name="TX8" fmla="*/ 0 w 52"/>
                  <a:gd name="TY8" fmla="*/ 0 h 25"/>
                  <a:gd name="TX9" fmla="*/ 0 w 52"/>
                  <a:gd name="TY9" fmla="*/ 0 h 2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52" h="25">
                    <a:moveTo>
                      <a:pt x="0" y="0"/>
                    </a:moveTo>
                    <a:lnTo>
                      <a:pt x="50" y="0"/>
                    </a:lnTo>
                    <a:lnTo>
                      <a:pt x="50" y="23"/>
                    </a:lnTo>
                    <a:cubicBezTo>
                      <a:pt x="50" y="23"/>
                      <a:pt x="50" y="23"/>
                      <a:pt x="50" y="23"/>
                    </a:cubicBezTo>
                    <a:cubicBezTo>
                      <a:pt x="38" y="23"/>
                      <a:pt x="27" y="23"/>
                      <a:pt x="15" y="23"/>
                    </a:cubicBezTo>
                    <a:cubicBezTo>
                      <a:pt x="10" y="23"/>
                      <a:pt x="5" y="23"/>
                      <a:pt x="0" y="23"/>
                    </a:cubicBezTo>
                    <a:cubicBezTo>
                      <a:pt x="0" y="21"/>
                      <a:pt x="0" y="18"/>
                      <a:pt x="0" y="16"/>
                    </a:cubicBezTo>
                    <a:cubicBezTo>
                      <a:pt x="0" y="10"/>
                      <a:pt x="0" y="5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1" name="도형 130"/>
              <p:cNvSpPr>
                <a:spLocks/>
              </p:cNvSpPr>
              <p:nvPr/>
            </p:nvSpPr>
            <p:spPr>
              <a:xfrm>
                <a:off x="4317365" y="9660890"/>
                <a:ext cx="128905" cy="67945"/>
              </a:xfrm>
              <a:custGeom>
                <a:avLst/>
                <a:gdLst>
                  <a:gd name="TX0" fmla="*/ 0 w 46"/>
                  <a:gd name="TY0" fmla="*/ 0 h 25"/>
                  <a:gd name="TX1" fmla="*/ 43 w 46"/>
                  <a:gd name="TY1" fmla="*/ 0 h 25"/>
                  <a:gd name="TX2" fmla="*/ 43 w 46"/>
                  <a:gd name="TY2" fmla="*/ 23 h 25"/>
                  <a:gd name="TX3" fmla="*/ 44 w 46"/>
                  <a:gd name="TY3" fmla="*/ 23 h 25"/>
                  <a:gd name="TX4" fmla="*/ 0 w 46"/>
                  <a:gd name="TY4" fmla="*/ 23 h 25"/>
                  <a:gd name="TX5" fmla="*/ 0 w 46"/>
                  <a:gd name="TY5" fmla="*/ 23 h 25"/>
                  <a:gd name="TX6" fmla="*/ 0 w 46"/>
                  <a:gd name="TY6" fmla="*/ 0 h 25"/>
                  <a:gd name="TX7" fmla="*/ 0 w 46"/>
                  <a:gd name="TY7" fmla="*/ 0 h 25"/>
                  <a:gd name="TX8" fmla="*/ 0 w 46"/>
                  <a:gd name="TY8" fmla="*/ 0 h 2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6" h="25">
                    <a:moveTo>
                      <a:pt x="0" y="0"/>
                    </a:moveTo>
                    <a:lnTo>
                      <a:pt x="43" y="0"/>
                    </a:lnTo>
                    <a:lnTo>
                      <a:pt x="43" y="23"/>
                    </a:lnTo>
                    <a:cubicBezTo>
                      <a:pt x="43" y="23"/>
                      <a:pt x="43" y="23"/>
                      <a:pt x="44" y="23"/>
                    </a:cubicBezTo>
                    <a:cubicBezTo>
                      <a:pt x="29" y="23"/>
                      <a:pt x="14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2" name="도형 131"/>
              <p:cNvSpPr>
                <a:spLocks/>
              </p:cNvSpPr>
              <p:nvPr/>
            </p:nvSpPr>
            <p:spPr>
              <a:xfrm>
                <a:off x="4625975" y="9563100"/>
                <a:ext cx="128905" cy="75565"/>
              </a:xfrm>
              <a:custGeom>
                <a:avLst/>
                <a:gdLst>
                  <a:gd name="TX0" fmla="*/ 0 w 45"/>
                  <a:gd name="TY0" fmla="*/ 0 h 26"/>
                  <a:gd name="TX1" fmla="*/ 43 w 45"/>
                  <a:gd name="TY1" fmla="*/ 0 h 26"/>
                  <a:gd name="TX2" fmla="*/ 43 w 45"/>
                  <a:gd name="TY2" fmla="*/ 24 h 26"/>
                  <a:gd name="TX3" fmla="*/ 0 w 45"/>
                  <a:gd name="TY3" fmla="*/ 24 h 26"/>
                  <a:gd name="TX4" fmla="*/ 0 w 45"/>
                  <a:gd name="TY4" fmla="*/ 0 h 26"/>
                  <a:gd name="TX5" fmla="*/ 0 w 45"/>
                  <a:gd name="TY5" fmla="*/ 0 h 26"/>
                  <a:gd name="TX6" fmla="*/ 0 w 45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0"/>
                    </a:moveTo>
                    <a:lnTo>
                      <a:pt x="43" y="0"/>
                    </a:lnTo>
                    <a:cubicBezTo>
                      <a:pt x="43" y="8"/>
                      <a:pt x="43" y="16"/>
                      <a:pt x="43" y="24"/>
                    </a:cubicBez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3" name="도형 132"/>
              <p:cNvSpPr>
                <a:spLocks/>
              </p:cNvSpPr>
              <p:nvPr/>
            </p:nvSpPr>
            <p:spPr>
              <a:xfrm>
                <a:off x="4468495" y="9563100"/>
                <a:ext cx="132715" cy="75565"/>
              </a:xfrm>
              <a:custGeom>
                <a:avLst/>
                <a:gdLst>
                  <a:gd name="TX0" fmla="*/ 0 w 45"/>
                  <a:gd name="TY0" fmla="*/ 24 h 26"/>
                  <a:gd name="TX1" fmla="*/ 0 w 45"/>
                  <a:gd name="TY1" fmla="*/ 0 h 26"/>
                  <a:gd name="TX2" fmla="*/ 43 w 45"/>
                  <a:gd name="TY2" fmla="*/ 0 h 26"/>
                  <a:gd name="TX3" fmla="*/ 43 w 45"/>
                  <a:gd name="TY3" fmla="*/ 24 h 26"/>
                  <a:gd name="TX4" fmla="*/ 0 w 45"/>
                  <a:gd name="TY4" fmla="*/ 24 h 26"/>
                  <a:gd name="TX5" fmla="*/ 0 w 45"/>
                  <a:gd name="TY5" fmla="*/ 24 h 26"/>
                  <a:gd name="TX6" fmla="*/ 0 w 45"/>
                  <a:gd name="TY6" fmla="*/ 24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24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3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4" name="도형 133"/>
              <p:cNvSpPr>
                <a:spLocks/>
              </p:cNvSpPr>
              <p:nvPr/>
            </p:nvSpPr>
            <p:spPr>
              <a:xfrm>
                <a:off x="4468495" y="9660890"/>
                <a:ext cx="132715" cy="67945"/>
              </a:xfrm>
              <a:custGeom>
                <a:avLst/>
                <a:gdLst>
                  <a:gd name="TX0" fmla="*/ 0 w 46"/>
                  <a:gd name="TY0" fmla="*/ 23 h 25"/>
                  <a:gd name="TX1" fmla="*/ 0 w 46"/>
                  <a:gd name="TY1" fmla="*/ 0 h 25"/>
                  <a:gd name="TX2" fmla="*/ 43 w 46"/>
                  <a:gd name="TY2" fmla="*/ 0 h 25"/>
                  <a:gd name="TX3" fmla="*/ 43 w 46"/>
                  <a:gd name="TY3" fmla="*/ 23 h 25"/>
                  <a:gd name="TX4" fmla="*/ 44 w 46"/>
                  <a:gd name="TY4" fmla="*/ 23 h 25"/>
                  <a:gd name="TX5" fmla="*/ 0 w 46"/>
                  <a:gd name="TY5" fmla="*/ 23 h 25"/>
                  <a:gd name="TX6" fmla="*/ 0 w 46"/>
                  <a:gd name="TY6" fmla="*/ 23 h 25"/>
                  <a:gd name="TX7" fmla="*/ 0 w 46"/>
                  <a:gd name="TY7" fmla="*/ 23 h 25"/>
                  <a:gd name="TX8" fmla="*/ 0 w 46"/>
                  <a:gd name="TY8" fmla="*/ 23 h 2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46" h="25">
                    <a:moveTo>
                      <a:pt x="0" y="23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3" y="23"/>
                    </a:lnTo>
                    <a:cubicBezTo>
                      <a:pt x="43" y="23"/>
                      <a:pt x="43" y="23"/>
                      <a:pt x="44" y="23"/>
                    </a:cubicBezTo>
                    <a:cubicBezTo>
                      <a:pt x="29" y="23"/>
                      <a:pt x="14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5" name="도형 134"/>
              <p:cNvSpPr>
                <a:spLocks/>
              </p:cNvSpPr>
              <p:nvPr/>
            </p:nvSpPr>
            <p:spPr>
              <a:xfrm>
                <a:off x="4625975" y="9660890"/>
                <a:ext cx="128905" cy="67945"/>
              </a:xfrm>
              <a:custGeom>
                <a:avLst/>
                <a:gdLst>
                  <a:gd name="TX0" fmla="*/ 0 w 45"/>
                  <a:gd name="TY0" fmla="*/ 23 h 25"/>
                  <a:gd name="TX1" fmla="*/ 0 w 45"/>
                  <a:gd name="TY1" fmla="*/ 23 h 25"/>
                  <a:gd name="TX2" fmla="*/ 0 w 45"/>
                  <a:gd name="TY2" fmla="*/ 0 h 25"/>
                  <a:gd name="TX3" fmla="*/ 43 w 45"/>
                  <a:gd name="TY3" fmla="*/ 0 h 25"/>
                  <a:gd name="TX4" fmla="*/ 43 w 45"/>
                  <a:gd name="TY4" fmla="*/ 16 h 25"/>
                  <a:gd name="TX5" fmla="*/ 43 w 45"/>
                  <a:gd name="TY5" fmla="*/ 23 h 25"/>
                  <a:gd name="TX6" fmla="*/ 30 w 45"/>
                  <a:gd name="TY6" fmla="*/ 23 h 25"/>
                  <a:gd name="TX7" fmla="*/ 0 w 45"/>
                  <a:gd name="TY7" fmla="*/ 23 h 25"/>
                  <a:gd name="TX8" fmla="*/ 0 w 45"/>
                  <a:gd name="TY8" fmla="*/ 23 h 25"/>
                  <a:gd name="TX9" fmla="*/ 0 w 45"/>
                  <a:gd name="TY9" fmla="*/ 23 h 2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45" h="25">
                    <a:moveTo>
                      <a:pt x="0" y="23"/>
                    </a:move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lnTo>
                      <a:pt x="43" y="0"/>
                    </a:lnTo>
                    <a:cubicBezTo>
                      <a:pt x="43" y="5"/>
                      <a:pt x="43" y="10"/>
                      <a:pt x="43" y="16"/>
                    </a:cubicBezTo>
                    <a:cubicBezTo>
                      <a:pt x="43" y="18"/>
                      <a:pt x="43" y="21"/>
                      <a:pt x="43" y="23"/>
                    </a:cubicBezTo>
                    <a:cubicBezTo>
                      <a:pt x="39" y="23"/>
                      <a:pt x="34" y="23"/>
                      <a:pt x="30" y="23"/>
                    </a:cubicBezTo>
                    <a:cubicBezTo>
                      <a:pt x="20" y="23"/>
                      <a:pt x="10" y="23"/>
                      <a:pt x="0" y="23"/>
                    </a:cubicBez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136" name="도형 135"/>
              <p:cNvSpPr>
                <a:spLocks/>
              </p:cNvSpPr>
              <p:nvPr/>
            </p:nvSpPr>
            <p:spPr>
              <a:xfrm>
                <a:off x="4317365" y="9563100"/>
                <a:ext cx="128905" cy="75565"/>
              </a:xfrm>
              <a:custGeom>
                <a:avLst/>
                <a:gdLst>
                  <a:gd name="TX0" fmla="*/ 0 w 45"/>
                  <a:gd name="TY0" fmla="*/ 0 h 26"/>
                  <a:gd name="TX1" fmla="*/ 43 w 45"/>
                  <a:gd name="TY1" fmla="*/ 0 h 26"/>
                  <a:gd name="TX2" fmla="*/ 43 w 45"/>
                  <a:gd name="TY2" fmla="*/ 24 h 26"/>
                  <a:gd name="TX3" fmla="*/ 0 w 45"/>
                  <a:gd name="TY3" fmla="*/ 24 h 26"/>
                  <a:gd name="TX4" fmla="*/ 0 w 45"/>
                  <a:gd name="TY4" fmla="*/ 0 h 26"/>
                  <a:gd name="TX5" fmla="*/ 0 w 45"/>
                  <a:gd name="TY5" fmla="*/ 0 h 26"/>
                  <a:gd name="TX6" fmla="*/ 0 w 45"/>
                  <a:gd name="TY6" fmla="*/ 0 h 2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45" h="26">
                    <a:moveTo>
                      <a:pt x="0" y="0"/>
                    </a:moveTo>
                    <a:lnTo>
                      <a:pt x="43" y="0"/>
                    </a:lnTo>
                    <a:lnTo>
                      <a:pt x="43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138" name="텍스트 상자 137"/>
            <p:cNvSpPr txBox="1">
              <a:spLocks/>
            </p:cNvSpPr>
            <p:nvPr/>
          </p:nvSpPr>
          <p:spPr>
            <a:xfrm>
              <a:off x="3714750" y="10077450"/>
              <a:ext cx="1830070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Sensor Data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429" name="그룹 4428"/>
            <p:cNvGrpSpPr/>
            <p:nvPr/>
          </p:nvGrpSpPr>
          <p:grpSpPr>
            <a:xfrm>
              <a:off x="8579485" y="6141085"/>
              <a:ext cx="1398270" cy="961390"/>
              <a:chOff x="8579485" y="6141085"/>
              <a:chExt cx="1398270" cy="961390"/>
            </a:xfrm>
          </p:grpSpPr>
          <p:sp>
            <p:nvSpPr>
              <p:cNvPr id="4430" name="도형 4429"/>
              <p:cNvSpPr>
                <a:spLocks/>
              </p:cNvSpPr>
              <p:nvPr/>
            </p:nvSpPr>
            <p:spPr>
              <a:xfrm>
                <a:off x="8578215" y="613981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1" name="도형 4430"/>
              <p:cNvSpPr>
                <a:spLocks/>
              </p:cNvSpPr>
              <p:nvPr/>
            </p:nvSpPr>
            <p:spPr>
              <a:xfrm>
                <a:off x="8709660" y="622998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2" name="도형 4431"/>
              <p:cNvSpPr>
                <a:spLocks/>
              </p:cNvSpPr>
              <p:nvPr/>
            </p:nvSpPr>
            <p:spPr>
              <a:xfrm>
                <a:off x="8848090" y="622998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3" name="도형 4432"/>
              <p:cNvSpPr>
                <a:spLocks/>
              </p:cNvSpPr>
              <p:nvPr/>
            </p:nvSpPr>
            <p:spPr>
              <a:xfrm>
                <a:off x="8989060" y="622998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4" name="도형 4433"/>
              <p:cNvSpPr>
                <a:spLocks/>
              </p:cNvSpPr>
              <p:nvPr/>
            </p:nvSpPr>
            <p:spPr>
              <a:xfrm>
                <a:off x="9757410" y="622998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5" name="도형 4434"/>
              <p:cNvSpPr>
                <a:spLocks/>
              </p:cNvSpPr>
              <p:nvPr/>
            </p:nvSpPr>
            <p:spPr>
              <a:xfrm>
                <a:off x="8578215" y="648906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6" name="도형 4435"/>
              <p:cNvSpPr>
                <a:spLocks/>
              </p:cNvSpPr>
              <p:nvPr/>
            </p:nvSpPr>
            <p:spPr>
              <a:xfrm>
                <a:off x="8709660" y="657923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7" name="도형 4436"/>
              <p:cNvSpPr>
                <a:spLocks/>
              </p:cNvSpPr>
              <p:nvPr/>
            </p:nvSpPr>
            <p:spPr>
              <a:xfrm>
                <a:off x="8848090" y="657923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8" name="도형 4437"/>
              <p:cNvSpPr>
                <a:spLocks/>
              </p:cNvSpPr>
              <p:nvPr/>
            </p:nvSpPr>
            <p:spPr>
              <a:xfrm>
                <a:off x="8989060" y="657923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39" name="도형 4438"/>
              <p:cNvSpPr>
                <a:spLocks/>
              </p:cNvSpPr>
              <p:nvPr/>
            </p:nvSpPr>
            <p:spPr>
              <a:xfrm>
                <a:off x="9757410" y="657923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40" name="도형 4439"/>
              <p:cNvSpPr>
                <a:spLocks/>
              </p:cNvSpPr>
              <p:nvPr/>
            </p:nvSpPr>
            <p:spPr>
              <a:xfrm>
                <a:off x="8578215" y="683831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41" name="도형 4440"/>
              <p:cNvSpPr>
                <a:spLocks/>
              </p:cNvSpPr>
              <p:nvPr/>
            </p:nvSpPr>
            <p:spPr>
              <a:xfrm>
                <a:off x="8709660" y="692848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42" name="도형 4441"/>
              <p:cNvSpPr>
                <a:spLocks/>
              </p:cNvSpPr>
              <p:nvPr/>
            </p:nvSpPr>
            <p:spPr>
              <a:xfrm>
                <a:off x="8848090" y="692848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43" name="도형 4442"/>
              <p:cNvSpPr>
                <a:spLocks/>
              </p:cNvSpPr>
              <p:nvPr/>
            </p:nvSpPr>
            <p:spPr>
              <a:xfrm>
                <a:off x="8989060" y="692848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44" name="도형 4443"/>
              <p:cNvSpPr>
                <a:spLocks/>
              </p:cNvSpPr>
              <p:nvPr/>
            </p:nvSpPr>
            <p:spPr>
              <a:xfrm>
                <a:off x="9757410" y="692848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445" name="텍스트 상자 4444"/>
            <p:cNvSpPr txBox="1">
              <a:spLocks/>
            </p:cNvSpPr>
            <p:nvPr/>
          </p:nvSpPr>
          <p:spPr>
            <a:xfrm>
              <a:off x="8471535" y="7105650"/>
              <a:ext cx="2406015" cy="9245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Log Data 수신서버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- 센서데이터 수집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46" name="도형 4445"/>
            <p:cNvCxnSpPr/>
            <p:nvPr/>
          </p:nvCxnSpPr>
          <p:spPr>
            <a:xfrm>
              <a:off x="5200650" y="6743700"/>
              <a:ext cx="3182620" cy="2032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47" name="그룹 4446"/>
            <p:cNvGrpSpPr/>
            <p:nvPr/>
          </p:nvGrpSpPr>
          <p:grpSpPr>
            <a:xfrm>
              <a:off x="13261340" y="6098540"/>
              <a:ext cx="1398270" cy="961390"/>
              <a:chOff x="13261340" y="6098540"/>
              <a:chExt cx="1398270" cy="961390"/>
            </a:xfrm>
          </p:grpSpPr>
          <p:sp>
            <p:nvSpPr>
              <p:cNvPr id="4448" name="도형 4447"/>
              <p:cNvSpPr>
                <a:spLocks/>
              </p:cNvSpPr>
              <p:nvPr/>
            </p:nvSpPr>
            <p:spPr>
              <a:xfrm>
                <a:off x="13260070" y="609727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49" name="도형 4448"/>
              <p:cNvSpPr>
                <a:spLocks/>
              </p:cNvSpPr>
              <p:nvPr/>
            </p:nvSpPr>
            <p:spPr>
              <a:xfrm>
                <a:off x="13391515" y="618744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0" name="도형 4449"/>
              <p:cNvSpPr>
                <a:spLocks/>
              </p:cNvSpPr>
              <p:nvPr/>
            </p:nvSpPr>
            <p:spPr>
              <a:xfrm>
                <a:off x="13529945" y="618744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1" name="도형 4450"/>
              <p:cNvSpPr>
                <a:spLocks/>
              </p:cNvSpPr>
              <p:nvPr/>
            </p:nvSpPr>
            <p:spPr>
              <a:xfrm>
                <a:off x="13670915" y="618744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2" name="도형 4451"/>
              <p:cNvSpPr>
                <a:spLocks/>
              </p:cNvSpPr>
              <p:nvPr/>
            </p:nvSpPr>
            <p:spPr>
              <a:xfrm>
                <a:off x="14439265" y="618744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3" name="도형 4452"/>
              <p:cNvSpPr>
                <a:spLocks/>
              </p:cNvSpPr>
              <p:nvPr/>
            </p:nvSpPr>
            <p:spPr>
              <a:xfrm>
                <a:off x="13260070" y="644652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4" name="도형 4453"/>
              <p:cNvSpPr>
                <a:spLocks/>
              </p:cNvSpPr>
              <p:nvPr/>
            </p:nvSpPr>
            <p:spPr>
              <a:xfrm>
                <a:off x="13391515" y="653669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5" name="도형 4454"/>
              <p:cNvSpPr>
                <a:spLocks/>
              </p:cNvSpPr>
              <p:nvPr/>
            </p:nvSpPr>
            <p:spPr>
              <a:xfrm>
                <a:off x="13529945" y="653669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6" name="도형 4455"/>
              <p:cNvSpPr>
                <a:spLocks/>
              </p:cNvSpPr>
              <p:nvPr/>
            </p:nvSpPr>
            <p:spPr>
              <a:xfrm>
                <a:off x="13670915" y="653669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7" name="도형 4456"/>
              <p:cNvSpPr>
                <a:spLocks/>
              </p:cNvSpPr>
              <p:nvPr/>
            </p:nvSpPr>
            <p:spPr>
              <a:xfrm>
                <a:off x="14439265" y="653669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8" name="도형 4457"/>
              <p:cNvSpPr>
                <a:spLocks/>
              </p:cNvSpPr>
              <p:nvPr/>
            </p:nvSpPr>
            <p:spPr>
              <a:xfrm>
                <a:off x="13260070" y="679577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59" name="도형 4458"/>
              <p:cNvSpPr>
                <a:spLocks/>
              </p:cNvSpPr>
              <p:nvPr/>
            </p:nvSpPr>
            <p:spPr>
              <a:xfrm>
                <a:off x="13391515" y="688594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0" name="도형 4459"/>
              <p:cNvSpPr>
                <a:spLocks/>
              </p:cNvSpPr>
              <p:nvPr/>
            </p:nvSpPr>
            <p:spPr>
              <a:xfrm>
                <a:off x="13529945" y="688594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1" name="도형 4460"/>
              <p:cNvSpPr>
                <a:spLocks/>
              </p:cNvSpPr>
              <p:nvPr/>
            </p:nvSpPr>
            <p:spPr>
              <a:xfrm>
                <a:off x="13670915" y="688594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2" name="도형 4461"/>
              <p:cNvSpPr>
                <a:spLocks/>
              </p:cNvSpPr>
              <p:nvPr/>
            </p:nvSpPr>
            <p:spPr>
              <a:xfrm>
                <a:off x="14439265" y="688594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463" name="텍스트 상자 4462"/>
            <p:cNvSpPr txBox="1">
              <a:spLocks/>
            </p:cNvSpPr>
            <p:nvPr/>
          </p:nvSpPr>
          <p:spPr>
            <a:xfrm>
              <a:off x="13146158" y="7053580"/>
              <a:ext cx="2215515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Master Server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464" name="그룹 4463"/>
            <p:cNvGrpSpPr/>
            <p:nvPr/>
          </p:nvGrpSpPr>
          <p:grpSpPr>
            <a:xfrm>
              <a:off x="13294995" y="9199245"/>
              <a:ext cx="1398270" cy="961390"/>
              <a:chOff x="13294995" y="9199245"/>
              <a:chExt cx="1398270" cy="961390"/>
            </a:xfrm>
          </p:grpSpPr>
          <p:sp>
            <p:nvSpPr>
              <p:cNvPr id="4465" name="도형 4464"/>
              <p:cNvSpPr>
                <a:spLocks/>
              </p:cNvSpPr>
              <p:nvPr/>
            </p:nvSpPr>
            <p:spPr>
              <a:xfrm>
                <a:off x="13293725" y="919797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6" name="도형 4465"/>
              <p:cNvSpPr>
                <a:spLocks/>
              </p:cNvSpPr>
              <p:nvPr/>
            </p:nvSpPr>
            <p:spPr>
              <a:xfrm>
                <a:off x="13425170" y="928814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7" name="도형 4466"/>
              <p:cNvSpPr>
                <a:spLocks/>
              </p:cNvSpPr>
              <p:nvPr/>
            </p:nvSpPr>
            <p:spPr>
              <a:xfrm>
                <a:off x="13563600" y="928814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8" name="도형 4467"/>
              <p:cNvSpPr>
                <a:spLocks/>
              </p:cNvSpPr>
              <p:nvPr/>
            </p:nvSpPr>
            <p:spPr>
              <a:xfrm>
                <a:off x="13704570" y="928814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69" name="도형 4468"/>
              <p:cNvSpPr>
                <a:spLocks/>
              </p:cNvSpPr>
              <p:nvPr/>
            </p:nvSpPr>
            <p:spPr>
              <a:xfrm>
                <a:off x="14472920" y="928814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0" name="도형 4469"/>
              <p:cNvSpPr>
                <a:spLocks/>
              </p:cNvSpPr>
              <p:nvPr/>
            </p:nvSpPr>
            <p:spPr>
              <a:xfrm>
                <a:off x="13293725" y="954722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1" name="도형 4470"/>
              <p:cNvSpPr>
                <a:spLocks/>
              </p:cNvSpPr>
              <p:nvPr/>
            </p:nvSpPr>
            <p:spPr>
              <a:xfrm>
                <a:off x="13425170" y="963739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2" name="도형 4471"/>
              <p:cNvSpPr>
                <a:spLocks/>
              </p:cNvSpPr>
              <p:nvPr/>
            </p:nvSpPr>
            <p:spPr>
              <a:xfrm>
                <a:off x="13563600" y="963739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3" name="도형 4472"/>
              <p:cNvSpPr>
                <a:spLocks/>
              </p:cNvSpPr>
              <p:nvPr/>
            </p:nvSpPr>
            <p:spPr>
              <a:xfrm>
                <a:off x="13704570" y="963739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4" name="도형 4473"/>
              <p:cNvSpPr>
                <a:spLocks/>
              </p:cNvSpPr>
              <p:nvPr/>
            </p:nvSpPr>
            <p:spPr>
              <a:xfrm>
                <a:off x="14472920" y="963739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5" name="도형 4474"/>
              <p:cNvSpPr>
                <a:spLocks/>
              </p:cNvSpPr>
              <p:nvPr/>
            </p:nvSpPr>
            <p:spPr>
              <a:xfrm>
                <a:off x="13293725" y="989647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6" name="도형 4475"/>
              <p:cNvSpPr>
                <a:spLocks/>
              </p:cNvSpPr>
              <p:nvPr/>
            </p:nvSpPr>
            <p:spPr>
              <a:xfrm>
                <a:off x="13425170" y="998664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7" name="도형 4476"/>
              <p:cNvSpPr>
                <a:spLocks/>
              </p:cNvSpPr>
              <p:nvPr/>
            </p:nvSpPr>
            <p:spPr>
              <a:xfrm>
                <a:off x="13563600" y="998664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8" name="도형 4477"/>
              <p:cNvSpPr>
                <a:spLocks/>
              </p:cNvSpPr>
              <p:nvPr/>
            </p:nvSpPr>
            <p:spPr>
              <a:xfrm>
                <a:off x="13704570" y="998664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79" name="도형 4478"/>
              <p:cNvSpPr>
                <a:spLocks/>
              </p:cNvSpPr>
              <p:nvPr/>
            </p:nvSpPr>
            <p:spPr>
              <a:xfrm>
                <a:off x="14472920" y="998664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480" name="텍스트 상자 4479"/>
            <p:cNvSpPr txBox="1">
              <a:spLocks/>
            </p:cNvSpPr>
            <p:nvPr/>
          </p:nvSpPr>
          <p:spPr>
            <a:xfrm>
              <a:off x="13072149" y="10160000"/>
              <a:ext cx="2414905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R Server (분석 서버)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481" name="그룹 4480"/>
            <p:cNvGrpSpPr/>
            <p:nvPr/>
          </p:nvGrpSpPr>
          <p:grpSpPr>
            <a:xfrm>
              <a:off x="18952845" y="6094095"/>
              <a:ext cx="1398270" cy="961390"/>
              <a:chOff x="18952845" y="6094095"/>
              <a:chExt cx="1398270" cy="961390"/>
            </a:xfrm>
          </p:grpSpPr>
          <p:sp>
            <p:nvSpPr>
              <p:cNvPr id="4482" name="도형 4481"/>
              <p:cNvSpPr>
                <a:spLocks/>
              </p:cNvSpPr>
              <p:nvPr/>
            </p:nvSpPr>
            <p:spPr>
              <a:xfrm>
                <a:off x="18951575" y="609282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3" name="도형 4482"/>
              <p:cNvSpPr>
                <a:spLocks/>
              </p:cNvSpPr>
              <p:nvPr/>
            </p:nvSpPr>
            <p:spPr>
              <a:xfrm>
                <a:off x="19083020" y="618299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4" name="도형 4483"/>
              <p:cNvSpPr>
                <a:spLocks/>
              </p:cNvSpPr>
              <p:nvPr/>
            </p:nvSpPr>
            <p:spPr>
              <a:xfrm>
                <a:off x="19221450" y="618299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5" name="도형 4484"/>
              <p:cNvSpPr>
                <a:spLocks/>
              </p:cNvSpPr>
              <p:nvPr/>
            </p:nvSpPr>
            <p:spPr>
              <a:xfrm>
                <a:off x="19362420" y="618299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6" name="도형 4485"/>
              <p:cNvSpPr>
                <a:spLocks/>
              </p:cNvSpPr>
              <p:nvPr/>
            </p:nvSpPr>
            <p:spPr>
              <a:xfrm>
                <a:off x="20130770" y="618299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7" name="도형 4486"/>
              <p:cNvSpPr>
                <a:spLocks/>
              </p:cNvSpPr>
              <p:nvPr/>
            </p:nvSpPr>
            <p:spPr>
              <a:xfrm>
                <a:off x="18951575" y="644207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8" name="도형 4487"/>
              <p:cNvSpPr>
                <a:spLocks/>
              </p:cNvSpPr>
              <p:nvPr/>
            </p:nvSpPr>
            <p:spPr>
              <a:xfrm>
                <a:off x="19083020" y="653224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89" name="도형 4488"/>
              <p:cNvSpPr>
                <a:spLocks/>
              </p:cNvSpPr>
              <p:nvPr/>
            </p:nvSpPr>
            <p:spPr>
              <a:xfrm>
                <a:off x="19221450" y="653224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0" name="도형 4489"/>
              <p:cNvSpPr>
                <a:spLocks/>
              </p:cNvSpPr>
              <p:nvPr/>
            </p:nvSpPr>
            <p:spPr>
              <a:xfrm>
                <a:off x="19362420" y="653224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1" name="도형 4490"/>
              <p:cNvSpPr>
                <a:spLocks/>
              </p:cNvSpPr>
              <p:nvPr/>
            </p:nvSpPr>
            <p:spPr>
              <a:xfrm>
                <a:off x="20130770" y="653224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2" name="도형 4491"/>
              <p:cNvSpPr>
                <a:spLocks/>
              </p:cNvSpPr>
              <p:nvPr/>
            </p:nvSpPr>
            <p:spPr>
              <a:xfrm>
                <a:off x="18951575" y="679132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3" name="도형 4492"/>
              <p:cNvSpPr>
                <a:spLocks/>
              </p:cNvSpPr>
              <p:nvPr/>
            </p:nvSpPr>
            <p:spPr>
              <a:xfrm>
                <a:off x="19083020" y="688149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4" name="도형 4493"/>
              <p:cNvSpPr>
                <a:spLocks/>
              </p:cNvSpPr>
              <p:nvPr/>
            </p:nvSpPr>
            <p:spPr>
              <a:xfrm>
                <a:off x="19221450" y="688149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5" name="도형 4494"/>
              <p:cNvSpPr>
                <a:spLocks/>
              </p:cNvSpPr>
              <p:nvPr/>
            </p:nvSpPr>
            <p:spPr>
              <a:xfrm>
                <a:off x="19362420" y="688149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496" name="도형 4495"/>
              <p:cNvSpPr>
                <a:spLocks/>
              </p:cNvSpPr>
              <p:nvPr/>
            </p:nvSpPr>
            <p:spPr>
              <a:xfrm>
                <a:off x="20130770" y="688149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497" name="텍스트 상자 4496"/>
            <p:cNvSpPr txBox="1">
              <a:spLocks/>
            </p:cNvSpPr>
            <p:nvPr/>
          </p:nvSpPr>
          <p:spPr>
            <a:xfrm>
              <a:off x="18947130" y="7061654"/>
              <a:ext cx="2215515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Worker-01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498" name="그룹 4497"/>
            <p:cNvGrpSpPr/>
            <p:nvPr/>
          </p:nvGrpSpPr>
          <p:grpSpPr>
            <a:xfrm>
              <a:off x="18948400" y="8585200"/>
              <a:ext cx="1398270" cy="961390"/>
              <a:chOff x="18948400" y="8585200"/>
              <a:chExt cx="1398270" cy="961390"/>
            </a:xfrm>
          </p:grpSpPr>
          <p:sp>
            <p:nvSpPr>
              <p:cNvPr id="4499" name="도형 4498"/>
              <p:cNvSpPr>
                <a:spLocks/>
              </p:cNvSpPr>
              <p:nvPr/>
            </p:nvSpPr>
            <p:spPr>
              <a:xfrm>
                <a:off x="18947130" y="858393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0" name="도형 4499"/>
              <p:cNvSpPr>
                <a:spLocks/>
              </p:cNvSpPr>
              <p:nvPr/>
            </p:nvSpPr>
            <p:spPr>
              <a:xfrm>
                <a:off x="19078575" y="867410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1" name="도형 4500"/>
              <p:cNvSpPr>
                <a:spLocks/>
              </p:cNvSpPr>
              <p:nvPr/>
            </p:nvSpPr>
            <p:spPr>
              <a:xfrm>
                <a:off x="19217005" y="867410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2" name="도형 4501"/>
              <p:cNvSpPr>
                <a:spLocks/>
              </p:cNvSpPr>
              <p:nvPr/>
            </p:nvSpPr>
            <p:spPr>
              <a:xfrm>
                <a:off x="19357975" y="867410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3" name="도형 4502"/>
              <p:cNvSpPr>
                <a:spLocks/>
              </p:cNvSpPr>
              <p:nvPr/>
            </p:nvSpPr>
            <p:spPr>
              <a:xfrm>
                <a:off x="20126325" y="867410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4" name="도형 4503"/>
              <p:cNvSpPr>
                <a:spLocks/>
              </p:cNvSpPr>
              <p:nvPr/>
            </p:nvSpPr>
            <p:spPr>
              <a:xfrm>
                <a:off x="18947130" y="893318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5" name="도형 4504"/>
              <p:cNvSpPr>
                <a:spLocks/>
              </p:cNvSpPr>
              <p:nvPr/>
            </p:nvSpPr>
            <p:spPr>
              <a:xfrm>
                <a:off x="19078575" y="902335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6" name="도형 4505"/>
              <p:cNvSpPr>
                <a:spLocks/>
              </p:cNvSpPr>
              <p:nvPr/>
            </p:nvSpPr>
            <p:spPr>
              <a:xfrm>
                <a:off x="19217005" y="902335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7" name="도형 4506"/>
              <p:cNvSpPr>
                <a:spLocks/>
              </p:cNvSpPr>
              <p:nvPr/>
            </p:nvSpPr>
            <p:spPr>
              <a:xfrm>
                <a:off x="19357975" y="902335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8" name="도형 4507"/>
              <p:cNvSpPr>
                <a:spLocks/>
              </p:cNvSpPr>
              <p:nvPr/>
            </p:nvSpPr>
            <p:spPr>
              <a:xfrm>
                <a:off x="20126325" y="902335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09" name="도형 4508"/>
              <p:cNvSpPr>
                <a:spLocks/>
              </p:cNvSpPr>
              <p:nvPr/>
            </p:nvSpPr>
            <p:spPr>
              <a:xfrm>
                <a:off x="18947130" y="928243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0" name="도형 4509"/>
              <p:cNvSpPr>
                <a:spLocks/>
              </p:cNvSpPr>
              <p:nvPr/>
            </p:nvSpPr>
            <p:spPr>
              <a:xfrm>
                <a:off x="19078575" y="937260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1" name="도형 4510"/>
              <p:cNvSpPr>
                <a:spLocks/>
              </p:cNvSpPr>
              <p:nvPr/>
            </p:nvSpPr>
            <p:spPr>
              <a:xfrm>
                <a:off x="19217005" y="937260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2" name="도형 4511"/>
              <p:cNvSpPr>
                <a:spLocks/>
              </p:cNvSpPr>
              <p:nvPr/>
            </p:nvSpPr>
            <p:spPr>
              <a:xfrm>
                <a:off x="19357975" y="937260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3" name="도형 4512"/>
              <p:cNvSpPr>
                <a:spLocks/>
              </p:cNvSpPr>
              <p:nvPr/>
            </p:nvSpPr>
            <p:spPr>
              <a:xfrm>
                <a:off x="20126325" y="937260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514" name="텍스트 상자 4513"/>
            <p:cNvSpPr txBox="1">
              <a:spLocks/>
            </p:cNvSpPr>
            <p:nvPr/>
          </p:nvSpPr>
          <p:spPr>
            <a:xfrm>
              <a:off x="18942685" y="9601141"/>
              <a:ext cx="2215515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Worker-02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515" name="그룹 4514"/>
            <p:cNvGrpSpPr/>
            <p:nvPr/>
          </p:nvGrpSpPr>
          <p:grpSpPr>
            <a:xfrm>
              <a:off x="18943955" y="11266805"/>
              <a:ext cx="1398270" cy="961390"/>
              <a:chOff x="18943955" y="11266805"/>
              <a:chExt cx="1398270" cy="961390"/>
            </a:xfrm>
          </p:grpSpPr>
          <p:sp>
            <p:nvSpPr>
              <p:cNvPr id="4516" name="도형 4515"/>
              <p:cNvSpPr>
                <a:spLocks/>
              </p:cNvSpPr>
              <p:nvPr/>
            </p:nvSpPr>
            <p:spPr>
              <a:xfrm>
                <a:off x="18942685" y="1126553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7" name="도형 4516"/>
              <p:cNvSpPr>
                <a:spLocks/>
              </p:cNvSpPr>
              <p:nvPr/>
            </p:nvSpPr>
            <p:spPr>
              <a:xfrm>
                <a:off x="19074130" y="1135570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8" name="도형 4517"/>
              <p:cNvSpPr>
                <a:spLocks/>
              </p:cNvSpPr>
              <p:nvPr/>
            </p:nvSpPr>
            <p:spPr>
              <a:xfrm>
                <a:off x="19212560" y="1135570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19" name="도형 4518"/>
              <p:cNvSpPr>
                <a:spLocks/>
              </p:cNvSpPr>
              <p:nvPr/>
            </p:nvSpPr>
            <p:spPr>
              <a:xfrm>
                <a:off x="19353530" y="1135570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0" name="도형 4519"/>
              <p:cNvSpPr>
                <a:spLocks/>
              </p:cNvSpPr>
              <p:nvPr/>
            </p:nvSpPr>
            <p:spPr>
              <a:xfrm>
                <a:off x="20121880" y="1135570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1" name="도형 4520"/>
              <p:cNvSpPr>
                <a:spLocks/>
              </p:cNvSpPr>
              <p:nvPr/>
            </p:nvSpPr>
            <p:spPr>
              <a:xfrm>
                <a:off x="18942685" y="1161478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2" name="도형 4521"/>
              <p:cNvSpPr>
                <a:spLocks/>
              </p:cNvSpPr>
              <p:nvPr/>
            </p:nvSpPr>
            <p:spPr>
              <a:xfrm>
                <a:off x="19074130" y="1170495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3" name="도형 4522"/>
              <p:cNvSpPr>
                <a:spLocks/>
              </p:cNvSpPr>
              <p:nvPr/>
            </p:nvSpPr>
            <p:spPr>
              <a:xfrm>
                <a:off x="19212560" y="1170495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4" name="도형 4523"/>
              <p:cNvSpPr>
                <a:spLocks/>
              </p:cNvSpPr>
              <p:nvPr/>
            </p:nvSpPr>
            <p:spPr>
              <a:xfrm>
                <a:off x="19353530" y="1170495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5" name="도형 4524"/>
              <p:cNvSpPr>
                <a:spLocks/>
              </p:cNvSpPr>
              <p:nvPr/>
            </p:nvSpPr>
            <p:spPr>
              <a:xfrm>
                <a:off x="20121880" y="1170495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6" name="도형 4525"/>
              <p:cNvSpPr>
                <a:spLocks/>
              </p:cNvSpPr>
              <p:nvPr/>
            </p:nvSpPr>
            <p:spPr>
              <a:xfrm>
                <a:off x="18942685" y="11964035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7" name="도형 4526"/>
              <p:cNvSpPr>
                <a:spLocks/>
              </p:cNvSpPr>
              <p:nvPr/>
            </p:nvSpPr>
            <p:spPr>
              <a:xfrm>
                <a:off x="19074130" y="12054205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8" name="도형 4527"/>
              <p:cNvSpPr>
                <a:spLocks/>
              </p:cNvSpPr>
              <p:nvPr/>
            </p:nvSpPr>
            <p:spPr>
              <a:xfrm>
                <a:off x="19212560" y="12054205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29" name="도형 4528"/>
              <p:cNvSpPr>
                <a:spLocks/>
              </p:cNvSpPr>
              <p:nvPr/>
            </p:nvSpPr>
            <p:spPr>
              <a:xfrm>
                <a:off x="19353530" y="12054205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30" name="도형 4529"/>
              <p:cNvSpPr>
                <a:spLocks/>
              </p:cNvSpPr>
              <p:nvPr/>
            </p:nvSpPr>
            <p:spPr>
              <a:xfrm>
                <a:off x="20121880" y="12054205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531" name="텍스트 상자 4530"/>
            <p:cNvSpPr txBox="1">
              <a:spLocks/>
            </p:cNvSpPr>
            <p:nvPr/>
          </p:nvSpPr>
          <p:spPr>
            <a:xfrm>
              <a:off x="18947130" y="12253782"/>
              <a:ext cx="2215515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Worker-03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32" name="도형 4531"/>
            <p:cNvCxnSpPr/>
            <p:nvPr/>
          </p:nvCxnSpPr>
          <p:spPr>
            <a:xfrm>
              <a:off x="10134600" y="6686550"/>
              <a:ext cx="2858770" cy="2032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3" name="도형 4532"/>
            <p:cNvCxnSpPr/>
            <p:nvPr/>
          </p:nvCxnSpPr>
          <p:spPr>
            <a:xfrm flipV="1">
              <a:off x="14815185" y="6685280"/>
              <a:ext cx="3834765" cy="15875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4" name="도형 4533"/>
            <p:cNvCxnSpPr/>
            <p:nvPr/>
          </p:nvCxnSpPr>
          <p:spPr>
            <a:xfrm>
              <a:off x="14897100" y="7296150"/>
              <a:ext cx="3735070" cy="177292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5" name="도형 4534"/>
            <p:cNvCxnSpPr/>
            <p:nvPr/>
          </p:nvCxnSpPr>
          <p:spPr>
            <a:xfrm>
              <a:off x="14916150" y="7620000"/>
              <a:ext cx="3716020" cy="411607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6" name="도형 4535"/>
            <p:cNvCxnSpPr/>
            <p:nvPr/>
          </p:nvCxnSpPr>
          <p:spPr>
            <a:xfrm>
              <a:off x="13792200" y="7773035"/>
              <a:ext cx="1270" cy="1296670"/>
            </a:xfrm>
            <a:prstGeom prst="straightConnector1">
              <a:avLst/>
            </a:prstGeom>
            <a:ln w="57150" cap="flat" cmpd="sng">
              <a:solidFill>
                <a:srgbClr val="FF0066">
                  <a:alpha val="100000"/>
                </a:srgb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37" name="텍스트 상자 4536"/>
            <p:cNvSpPr txBox="1">
              <a:spLocks/>
            </p:cNvSpPr>
            <p:nvPr/>
          </p:nvSpPr>
          <p:spPr>
            <a:xfrm>
              <a:off x="5200650" y="5961380"/>
              <a:ext cx="3201670" cy="7397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cap="none" dirty="0" smtClean="0">
                  <a:ln w="9525" cap="flat" cmpd="sng">
                    <a:noFill/>
                    <a:prstDash/>
                  </a:ln>
                  <a:solidFill>
                    <a:srgbClr val="FC4700"/>
                  </a:solidFill>
                  <a:latin typeface="맑은 고딕" charset="0"/>
                  <a:ea typeface="맑은 고딕" charset="0"/>
                </a:rPr>
                <a:t>日間 센서데이터 수신</a:t>
              </a:r>
              <a:endParaRPr lang="ko-KR" altLang="en-US" sz="2400" b="1" cap="none" dirty="0" smtClean="0">
                <a:ln w="9525" cap="flat" cmpd="sng">
                  <a:noFill/>
                  <a:prstDash/>
                </a:ln>
                <a:solidFill>
                  <a:srgbClr val="FC47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bg2"/>
                  </a:solidFill>
                  <a:latin typeface="맑은 고딕" charset="0"/>
                  <a:ea typeface="맑은 고딕" charset="0"/>
                </a:rPr>
                <a:t>- 매일   - HTTP통신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bg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38" name="텍스트 상자 4537"/>
            <p:cNvSpPr txBox="1">
              <a:spLocks/>
            </p:cNvSpPr>
            <p:nvPr/>
          </p:nvSpPr>
          <p:spPr>
            <a:xfrm>
              <a:off x="10287000" y="6019800"/>
              <a:ext cx="2534920" cy="6477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센서 데이터 전송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53585F"/>
                  </a:solidFill>
                  <a:latin typeface="맑은 고딕" charset="0"/>
                  <a:ea typeface="맑은 고딕" charset="0"/>
                </a:rPr>
                <a:t>- CROND - JDBC통신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53585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39" name="텍스트 상자 4538"/>
            <p:cNvSpPr txBox="1">
              <a:spLocks/>
            </p:cNvSpPr>
            <p:nvPr/>
          </p:nvSpPr>
          <p:spPr>
            <a:xfrm>
              <a:off x="15544800" y="6153150"/>
              <a:ext cx="2534920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데이터 분산 저장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40" name="도형 4539"/>
            <p:cNvCxnSpPr/>
            <p:nvPr/>
          </p:nvCxnSpPr>
          <p:spPr>
            <a:xfrm flipV="1">
              <a:off x="14815185" y="6932930"/>
              <a:ext cx="3834765" cy="15875"/>
            </a:xfrm>
            <a:prstGeom prst="straightConnector1">
              <a:avLst/>
            </a:prstGeom>
            <a:ln w="57150" cap="flat" cmpd="sng">
              <a:solidFill>
                <a:srgbClr val="FF0066">
                  <a:alpha val="100000"/>
                </a:srgbClr>
              </a:solidFill>
              <a:prstDash val="sysDot"/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1" name="텍스트 상자 4540"/>
            <p:cNvSpPr txBox="1">
              <a:spLocks/>
            </p:cNvSpPr>
            <p:nvPr/>
          </p:nvSpPr>
          <p:spPr>
            <a:xfrm>
              <a:off x="15849600" y="7105650"/>
              <a:ext cx="2801620" cy="6477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- 연산, 분산처리 요청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- 처리 결과 전송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43" name="도형 4542"/>
            <p:cNvSpPr>
              <a:spLocks/>
            </p:cNvSpPr>
            <p:nvPr/>
          </p:nvSpPr>
          <p:spPr>
            <a:xfrm>
              <a:off x="10991850" y="11753850"/>
              <a:ext cx="5735320" cy="1468120"/>
            </a:xfrm>
            <a:prstGeom prst="rect">
              <a:avLst/>
            </a:prstGeom>
            <a:noFill/>
            <a:ln w="2540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n w="9525" cap="flat" cmpd="sng">
                  <a:noFill/>
                  <a:prstDash/>
                </a:ln>
                <a:latin typeface="맑은 고딕" charset="0"/>
                <a:ea typeface="맑은 고딕" charset="0"/>
              </a:endParaRPr>
            </a:p>
          </p:txBody>
        </p:sp>
        <p:sp>
          <p:nvSpPr>
            <p:cNvPr id="4544" name="텍스트 상자 4543"/>
            <p:cNvSpPr txBox="1">
              <a:spLocks/>
            </p:cNvSpPr>
            <p:nvPr/>
          </p:nvSpPr>
          <p:spPr>
            <a:xfrm>
              <a:off x="11753850" y="8191500"/>
              <a:ext cx="2211070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Worker 연산 결과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545" name="그룹 4544"/>
            <p:cNvGrpSpPr/>
            <p:nvPr/>
          </p:nvGrpSpPr>
          <p:grpSpPr>
            <a:xfrm>
              <a:off x="8661400" y="9213850"/>
              <a:ext cx="1398270" cy="961390"/>
              <a:chOff x="8661400" y="9213850"/>
              <a:chExt cx="1398270" cy="961390"/>
            </a:xfrm>
          </p:grpSpPr>
          <p:sp>
            <p:nvSpPr>
              <p:cNvPr id="4546" name="도형 4545"/>
              <p:cNvSpPr>
                <a:spLocks/>
              </p:cNvSpPr>
              <p:nvPr/>
            </p:nvSpPr>
            <p:spPr>
              <a:xfrm>
                <a:off x="8660130" y="921258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47" name="도형 4546"/>
              <p:cNvSpPr>
                <a:spLocks/>
              </p:cNvSpPr>
              <p:nvPr/>
            </p:nvSpPr>
            <p:spPr>
              <a:xfrm>
                <a:off x="8791575" y="930275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48" name="도형 4547"/>
              <p:cNvSpPr>
                <a:spLocks/>
              </p:cNvSpPr>
              <p:nvPr/>
            </p:nvSpPr>
            <p:spPr>
              <a:xfrm>
                <a:off x="8930005" y="930275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49" name="도형 4548"/>
              <p:cNvSpPr>
                <a:spLocks/>
              </p:cNvSpPr>
              <p:nvPr/>
            </p:nvSpPr>
            <p:spPr>
              <a:xfrm>
                <a:off x="9070975" y="930275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0" name="도형 4549"/>
              <p:cNvSpPr>
                <a:spLocks/>
              </p:cNvSpPr>
              <p:nvPr/>
            </p:nvSpPr>
            <p:spPr>
              <a:xfrm>
                <a:off x="9839325" y="930275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1" name="도형 4550"/>
              <p:cNvSpPr>
                <a:spLocks/>
              </p:cNvSpPr>
              <p:nvPr/>
            </p:nvSpPr>
            <p:spPr>
              <a:xfrm>
                <a:off x="8660130" y="956183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2" name="도형 4551"/>
              <p:cNvSpPr>
                <a:spLocks/>
              </p:cNvSpPr>
              <p:nvPr/>
            </p:nvSpPr>
            <p:spPr>
              <a:xfrm>
                <a:off x="8791575" y="965200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3" name="도형 4552"/>
              <p:cNvSpPr>
                <a:spLocks/>
              </p:cNvSpPr>
              <p:nvPr/>
            </p:nvSpPr>
            <p:spPr>
              <a:xfrm>
                <a:off x="8930005" y="965200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4" name="도형 4553"/>
              <p:cNvSpPr>
                <a:spLocks/>
              </p:cNvSpPr>
              <p:nvPr/>
            </p:nvSpPr>
            <p:spPr>
              <a:xfrm>
                <a:off x="9070975" y="965200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5" name="도형 4554"/>
              <p:cNvSpPr>
                <a:spLocks/>
              </p:cNvSpPr>
              <p:nvPr/>
            </p:nvSpPr>
            <p:spPr>
              <a:xfrm>
                <a:off x="9839325" y="965200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6" name="도형 4555"/>
              <p:cNvSpPr>
                <a:spLocks/>
              </p:cNvSpPr>
              <p:nvPr/>
            </p:nvSpPr>
            <p:spPr>
              <a:xfrm>
                <a:off x="8660130" y="9911080"/>
                <a:ext cx="1398905" cy="263525"/>
              </a:xfrm>
              <a:custGeom>
                <a:avLst/>
                <a:gdLst>
                  <a:gd name="TX0" fmla="*/ 0 w 1817"/>
                  <a:gd name="TY0" fmla="*/ 0 h 343"/>
                  <a:gd name="TX1" fmla="*/ 0 w 1817"/>
                  <a:gd name="TY1" fmla="*/ 340 h 343"/>
                  <a:gd name="TX2" fmla="*/ 1814 w 1817"/>
                  <a:gd name="TY2" fmla="*/ 340 h 343"/>
                  <a:gd name="TX3" fmla="*/ 1814 w 1817"/>
                  <a:gd name="TY3" fmla="*/ 0 h 343"/>
                  <a:gd name="TX4" fmla="*/ 0 w 1817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817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814" y="340"/>
                    </a:lnTo>
                    <a:lnTo>
                      <a:pt x="181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7" name="도형 4556"/>
              <p:cNvSpPr>
                <a:spLocks/>
              </p:cNvSpPr>
              <p:nvPr/>
            </p:nvSpPr>
            <p:spPr>
              <a:xfrm>
                <a:off x="8791575" y="10001250"/>
                <a:ext cx="89535" cy="88900"/>
              </a:xfrm>
              <a:custGeom>
                <a:avLst/>
                <a:gdLst>
                  <a:gd name="TX0" fmla="*/ 112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2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8" name="도형 4557"/>
              <p:cNvSpPr>
                <a:spLocks/>
              </p:cNvSpPr>
              <p:nvPr/>
            </p:nvSpPr>
            <p:spPr>
              <a:xfrm>
                <a:off x="8930005" y="10001250"/>
                <a:ext cx="9080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59" name="도형 4558"/>
              <p:cNvSpPr>
                <a:spLocks/>
              </p:cNvSpPr>
              <p:nvPr/>
            </p:nvSpPr>
            <p:spPr>
              <a:xfrm>
                <a:off x="9070975" y="10001250"/>
                <a:ext cx="89535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60" name="도형 4559"/>
              <p:cNvSpPr>
                <a:spLocks/>
              </p:cNvSpPr>
              <p:nvPr/>
            </p:nvSpPr>
            <p:spPr>
              <a:xfrm>
                <a:off x="9839325" y="10001250"/>
                <a:ext cx="88900" cy="88900"/>
              </a:xfrm>
              <a:custGeom>
                <a:avLst/>
                <a:gdLst>
                  <a:gd name="TX0" fmla="*/ 113 w 116"/>
                  <a:gd name="TY0" fmla="*/ 113 h 116"/>
                  <a:gd name="TX1" fmla="*/ 0 w 116"/>
                  <a:gd name="TY1" fmla="*/ 113 h 116"/>
                  <a:gd name="TX2" fmla="*/ 0 w 116"/>
                  <a:gd name="TY2" fmla="*/ 0 h 116"/>
                  <a:gd name="TX3" fmla="*/ 113 w 116"/>
                  <a:gd name="TY3" fmla="*/ 0 h 116"/>
                  <a:gd name="TX4" fmla="*/ 113 w 116"/>
                  <a:gd name="TY4" fmla="*/ 113 h 11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6" h="116">
                    <a:moveTo>
                      <a:pt x="113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113" y="11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561" name="텍스트 상자 4560"/>
            <p:cNvSpPr txBox="1">
              <a:spLocks/>
            </p:cNvSpPr>
            <p:nvPr/>
          </p:nvSpPr>
          <p:spPr>
            <a:xfrm>
              <a:off x="8608001" y="10160000"/>
              <a:ext cx="2215515" cy="9245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RS Connect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(보고서 서버)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62" name="도형 4561"/>
            <p:cNvCxnSpPr/>
            <p:nvPr/>
          </p:nvCxnSpPr>
          <p:spPr>
            <a:xfrm>
              <a:off x="10244455" y="9653905"/>
              <a:ext cx="2858770" cy="2032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3" name="텍스트 상자 4562"/>
            <p:cNvSpPr txBox="1">
              <a:spLocks/>
            </p:cNvSpPr>
            <p:nvPr/>
          </p:nvSpPr>
          <p:spPr>
            <a:xfrm>
              <a:off x="10744200" y="9201150"/>
              <a:ext cx="2211070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생성된 보고서 저장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64" name="도형 4563"/>
            <p:cNvCxnSpPr/>
            <p:nvPr/>
          </p:nvCxnSpPr>
          <p:spPr>
            <a:xfrm>
              <a:off x="14154150" y="7567930"/>
              <a:ext cx="1270" cy="1296670"/>
            </a:xfrm>
            <a:prstGeom prst="straightConnector1">
              <a:avLst/>
            </a:prstGeom>
            <a:ln w="57150" cap="flat" cmpd="sng">
              <a:solidFill>
                <a:srgbClr val="FF0066">
                  <a:alpha val="100000"/>
                </a:srgbClr>
              </a:solidFill>
              <a:prstDash val="sysDot"/>
              <a:round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5" name="텍스트 상자 4564"/>
            <p:cNvSpPr txBox="1">
              <a:spLocks/>
            </p:cNvSpPr>
            <p:nvPr/>
          </p:nvSpPr>
          <p:spPr>
            <a:xfrm>
              <a:off x="14097000" y="8534400"/>
              <a:ext cx="2458720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연산, 분산처리 요청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566" name="그룹 4565"/>
            <p:cNvGrpSpPr/>
            <p:nvPr/>
          </p:nvGrpSpPr>
          <p:grpSpPr>
            <a:xfrm>
              <a:off x="15287625" y="11885930"/>
              <a:ext cx="922020" cy="1221105"/>
              <a:chOff x="15287625" y="11885930"/>
              <a:chExt cx="922020" cy="1221105"/>
            </a:xfrm>
          </p:grpSpPr>
          <p:sp>
            <p:nvSpPr>
              <p:cNvPr id="4567" name="도형 4566"/>
              <p:cNvSpPr>
                <a:spLocks/>
              </p:cNvSpPr>
              <p:nvPr/>
            </p:nvSpPr>
            <p:spPr>
              <a:xfrm>
                <a:off x="15286354" y="11885930"/>
                <a:ext cx="922655" cy="1221740"/>
              </a:xfrm>
              <a:custGeom>
                <a:avLst/>
                <a:gdLst>
                  <a:gd name="TX0" fmla="*/ 1474 w 1591"/>
                  <a:gd name="TY0" fmla="*/ 0 h 2044"/>
                  <a:gd name="TX1" fmla="*/ 113 w 1591"/>
                  <a:gd name="TY1" fmla="*/ 0 h 2044"/>
                  <a:gd name="TX2" fmla="*/ 33 w 1591"/>
                  <a:gd name="TY2" fmla="*/ 33 h 2044"/>
                  <a:gd name="TX3" fmla="*/ 0 w 1591"/>
                  <a:gd name="TY3" fmla="*/ 113 h 2044"/>
                  <a:gd name="TX4" fmla="*/ 0 w 1591"/>
                  <a:gd name="TY4" fmla="*/ 1928 h 2044"/>
                  <a:gd name="TX5" fmla="*/ 33 w 1591"/>
                  <a:gd name="TY5" fmla="*/ 2008 h 2044"/>
                  <a:gd name="TX6" fmla="*/ 113 w 1591"/>
                  <a:gd name="TY6" fmla="*/ 2041 h 2044"/>
                  <a:gd name="TX7" fmla="*/ 1474 w 1591"/>
                  <a:gd name="TY7" fmla="*/ 2041 h 2044"/>
                  <a:gd name="TX8" fmla="*/ 1554 w 1591"/>
                  <a:gd name="TY8" fmla="*/ 2008 h 2044"/>
                  <a:gd name="TX9" fmla="*/ 1588 w 1591"/>
                  <a:gd name="TY9" fmla="*/ 1928 h 2044"/>
                  <a:gd name="TX10" fmla="*/ 1588 w 1591"/>
                  <a:gd name="TY10" fmla="*/ 113 h 2044"/>
                  <a:gd name="TX11" fmla="*/ 1554 w 1591"/>
                  <a:gd name="TY11" fmla="*/ 33 h 2044"/>
                  <a:gd name="TX12" fmla="*/ 1474 w 1591"/>
                  <a:gd name="TY12" fmla="*/ 0 h 204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1591" h="2044">
                    <a:moveTo>
                      <a:pt x="1474" y="0"/>
                    </a:moveTo>
                    <a:lnTo>
                      <a:pt x="113" y="0"/>
                    </a:lnTo>
                    <a:cubicBezTo>
                      <a:pt x="82" y="0"/>
                      <a:pt x="55" y="11"/>
                      <a:pt x="33" y="33"/>
                    </a:cubicBezTo>
                    <a:cubicBezTo>
                      <a:pt x="11" y="55"/>
                      <a:pt x="0" y="82"/>
                      <a:pt x="0" y="113"/>
                    </a:cubicBezTo>
                    <a:lnTo>
                      <a:pt x="0" y="1928"/>
                    </a:lnTo>
                    <a:cubicBezTo>
                      <a:pt x="0" y="1959"/>
                      <a:pt x="11" y="1986"/>
                      <a:pt x="33" y="2008"/>
                    </a:cubicBezTo>
                    <a:cubicBezTo>
                      <a:pt x="55" y="2030"/>
                      <a:pt x="82" y="2041"/>
                      <a:pt x="113" y="2041"/>
                    </a:cubicBezTo>
                    <a:lnTo>
                      <a:pt x="1474" y="2041"/>
                    </a:lnTo>
                    <a:cubicBezTo>
                      <a:pt x="1505" y="2041"/>
                      <a:pt x="1532" y="2030"/>
                      <a:pt x="1554" y="2008"/>
                    </a:cubicBezTo>
                    <a:cubicBezTo>
                      <a:pt x="1576" y="1986"/>
                      <a:pt x="1588" y="1959"/>
                      <a:pt x="1588" y="1928"/>
                    </a:cubicBezTo>
                    <a:lnTo>
                      <a:pt x="1588" y="113"/>
                    </a:lnTo>
                    <a:cubicBezTo>
                      <a:pt x="1588" y="82"/>
                      <a:pt x="1576" y="55"/>
                      <a:pt x="1554" y="33"/>
                    </a:cubicBezTo>
                    <a:cubicBezTo>
                      <a:pt x="1532" y="11"/>
                      <a:pt x="1505" y="0"/>
                      <a:pt x="1474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68" name="도형 4567"/>
              <p:cNvSpPr>
                <a:spLocks/>
              </p:cNvSpPr>
              <p:nvPr/>
            </p:nvSpPr>
            <p:spPr>
              <a:xfrm>
                <a:off x="15720060" y="13021945"/>
                <a:ext cx="53975" cy="55245"/>
              </a:xfrm>
              <a:custGeom>
                <a:avLst/>
                <a:gdLst>
                  <a:gd name="TX0" fmla="*/ 45 w 94"/>
                  <a:gd name="TY0" fmla="*/ 91 h 94"/>
                  <a:gd name="TX1" fmla="*/ 0 w 94"/>
                  <a:gd name="TY1" fmla="*/ 45 h 94"/>
                  <a:gd name="TX2" fmla="*/ 45 w 94"/>
                  <a:gd name="TY2" fmla="*/ 0 h 94"/>
                  <a:gd name="TX3" fmla="*/ 91 w 94"/>
                  <a:gd name="TY3" fmla="*/ 45 h 94"/>
                  <a:gd name="TX4" fmla="*/ 45 w 94"/>
                  <a:gd name="TY4" fmla="*/ 91 h 9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94" h="94">
                    <a:moveTo>
                      <a:pt x="45" y="91"/>
                    </a:moveTo>
                    <a:cubicBezTo>
                      <a:pt x="15" y="91"/>
                      <a:pt x="0" y="76"/>
                      <a:pt x="0" y="45"/>
                    </a:cubicBezTo>
                    <a:cubicBezTo>
                      <a:pt x="0" y="15"/>
                      <a:pt x="15" y="0"/>
                      <a:pt x="45" y="0"/>
                    </a:cubicBezTo>
                    <a:cubicBezTo>
                      <a:pt x="76" y="0"/>
                      <a:pt x="91" y="15"/>
                      <a:pt x="91" y="45"/>
                    </a:cubicBezTo>
                    <a:cubicBezTo>
                      <a:pt x="90" y="76"/>
                      <a:pt x="75" y="91"/>
                      <a:pt x="45" y="91"/>
                    </a:cubicBez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69" name="도형 4568"/>
              <p:cNvSpPr>
                <a:spLocks/>
              </p:cNvSpPr>
              <p:nvPr/>
            </p:nvSpPr>
            <p:spPr>
              <a:xfrm>
                <a:off x="15351759" y="11991975"/>
                <a:ext cx="790575" cy="1005205"/>
              </a:xfrm>
              <a:custGeom>
                <a:avLst/>
                <a:gdLst>
                  <a:gd name="TX0" fmla="*/ 1360 w 1363"/>
                  <a:gd name="TY0" fmla="*/ 1678 h 1681"/>
                  <a:gd name="TX1" fmla="*/ 0 w 1363"/>
                  <a:gd name="TY1" fmla="*/ 1678 h 1681"/>
                  <a:gd name="TX2" fmla="*/ 0 w 1363"/>
                  <a:gd name="TY2" fmla="*/ 0 h 1681"/>
                  <a:gd name="TX3" fmla="*/ 1360 w 1363"/>
                  <a:gd name="TY3" fmla="*/ 0 h 1681"/>
                  <a:gd name="TX4" fmla="*/ 1360 w 1363"/>
                  <a:gd name="TY4" fmla="*/ 1678 h 168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363" h="1681">
                    <a:moveTo>
                      <a:pt x="1360" y="1678"/>
                    </a:moveTo>
                    <a:lnTo>
                      <a:pt x="0" y="1678"/>
                    </a:lnTo>
                    <a:lnTo>
                      <a:pt x="0" y="0"/>
                    </a:lnTo>
                    <a:lnTo>
                      <a:pt x="1360" y="0"/>
                    </a:lnTo>
                    <a:lnTo>
                      <a:pt x="1360" y="1678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4570" name="그룹 4569"/>
            <p:cNvGrpSpPr/>
            <p:nvPr/>
          </p:nvGrpSpPr>
          <p:grpSpPr>
            <a:xfrm>
              <a:off x="13189585" y="12103735"/>
              <a:ext cx="1398270" cy="1031240"/>
              <a:chOff x="13189585" y="12103735"/>
              <a:chExt cx="1398270" cy="1031240"/>
            </a:xfrm>
          </p:grpSpPr>
          <p:sp>
            <p:nvSpPr>
              <p:cNvPr id="4571" name="도형 4570"/>
              <p:cNvSpPr>
                <a:spLocks/>
              </p:cNvSpPr>
              <p:nvPr/>
            </p:nvSpPr>
            <p:spPr>
              <a:xfrm>
                <a:off x="13362940" y="12102465"/>
                <a:ext cx="1049655" cy="612775"/>
              </a:xfrm>
              <a:custGeom>
                <a:avLst/>
                <a:gdLst>
                  <a:gd name="TX0" fmla="*/ 1360 w 1363"/>
                  <a:gd name="TY0" fmla="*/ 793 h 796"/>
                  <a:gd name="TX1" fmla="*/ 1360 w 1363"/>
                  <a:gd name="TY1" fmla="*/ 0 h 796"/>
                  <a:gd name="TX2" fmla="*/ 0 w 1363"/>
                  <a:gd name="TY2" fmla="*/ 0 h 796"/>
                  <a:gd name="TX3" fmla="*/ 0 w 1363"/>
                  <a:gd name="TY3" fmla="*/ 793 h 796"/>
                  <a:gd name="TX4" fmla="*/ 1360 w 1363"/>
                  <a:gd name="TY4" fmla="*/ 793 h 79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363" h="796">
                    <a:moveTo>
                      <a:pt x="1360" y="793"/>
                    </a:moveTo>
                    <a:lnTo>
                      <a:pt x="1360" y="0"/>
                    </a:lnTo>
                    <a:lnTo>
                      <a:pt x="0" y="0"/>
                    </a:lnTo>
                    <a:lnTo>
                      <a:pt x="0" y="793"/>
                    </a:lnTo>
                    <a:lnTo>
                      <a:pt x="1360" y="79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72" name="도형 4571"/>
              <p:cNvSpPr>
                <a:spLocks/>
              </p:cNvSpPr>
              <p:nvPr/>
            </p:nvSpPr>
            <p:spPr>
              <a:xfrm>
                <a:off x="13432790" y="12172315"/>
                <a:ext cx="909955" cy="473075"/>
              </a:xfrm>
              <a:custGeom>
                <a:avLst/>
                <a:gdLst>
                  <a:gd name="TX0" fmla="*/ 0 w 1182"/>
                  <a:gd name="TY0" fmla="*/ 0 h 615"/>
                  <a:gd name="TX1" fmla="*/ 1179 w 1182"/>
                  <a:gd name="TY1" fmla="*/ 0 h 615"/>
                  <a:gd name="TX2" fmla="*/ 1179 w 1182"/>
                  <a:gd name="TY2" fmla="*/ 612 h 615"/>
                  <a:gd name="TX3" fmla="*/ 0 w 1182"/>
                  <a:gd name="TY3" fmla="*/ 612 h 615"/>
                  <a:gd name="TX4" fmla="*/ 0 w 1182"/>
                  <a:gd name="TY4" fmla="*/ 0 h 61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82" h="615">
                    <a:moveTo>
                      <a:pt x="0" y="0"/>
                    </a:moveTo>
                    <a:lnTo>
                      <a:pt x="1179" y="0"/>
                    </a:lnTo>
                    <a:lnTo>
                      <a:pt x="1179" y="612"/>
                    </a:lnTo>
                    <a:lnTo>
                      <a:pt x="0" y="6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73" name="도형 4572"/>
              <p:cNvSpPr>
                <a:spLocks/>
              </p:cNvSpPr>
              <p:nvPr/>
            </p:nvSpPr>
            <p:spPr>
              <a:xfrm>
                <a:off x="13188315" y="12783185"/>
                <a:ext cx="1398905" cy="351155"/>
              </a:xfrm>
              <a:custGeom>
                <a:avLst/>
                <a:gdLst>
                  <a:gd name="TX0" fmla="*/ 1632 w 1817"/>
                  <a:gd name="TY0" fmla="*/ 0 h 456"/>
                  <a:gd name="TX1" fmla="*/ 1814 w 1817"/>
                  <a:gd name="TY1" fmla="*/ 363 h 456"/>
                  <a:gd name="TX2" fmla="*/ 1814 w 1817"/>
                  <a:gd name="TY2" fmla="*/ 453 h 456"/>
                  <a:gd name="TX3" fmla="*/ 0 w 1817"/>
                  <a:gd name="TY3" fmla="*/ 453 h 456"/>
                  <a:gd name="TX4" fmla="*/ 0 w 1817"/>
                  <a:gd name="TY4" fmla="*/ 363 h 456"/>
                  <a:gd name="TX5" fmla="*/ 181 w 1817"/>
                  <a:gd name="TY5" fmla="*/ 0 h 456"/>
                  <a:gd name="TX6" fmla="*/ 1632 w 1817"/>
                  <a:gd name="TY6" fmla="*/ 0 h 45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817" h="456">
                    <a:moveTo>
                      <a:pt x="1632" y="0"/>
                    </a:moveTo>
                    <a:lnTo>
                      <a:pt x="1814" y="363"/>
                    </a:lnTo>
                    <a:lnTo>
                      <a:pt x="1814" y="453"/>
                    </a:lnTo>
                    <a:lnTo>
                      <a:pt x="0" y="453"/>
                    </a:lnTo>
                    <a:lnTo>
                      <a:pt x="0" y="363"/>
                    </a:lnTo>
                    <a:lnTo>
                      <a:pt x="181" y="0"/>
                    </a:lnTo>
                    <a:lnTo>
                      <a:pt x="1632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4574" name="그룹 4573"/>
            <p:cNvGrpSpPr/>
            <p:nvPr/>
          </p:nvGrpSpPr>
          <p:grpSpPr>
            <a:xfrm>
              <a:off x="11392535" y="11878310"/>
              <a:ext cx="1049020" cy="1137920"/>
              <a:chOff x="11392535" y="11878310"/>
              <a:chExt cx="1049020" cy="1137920"/>
            </a:xfrm>
          </p:grpSpPr>
          <p:sp>
            <p:nvSpPr>
              <p:cNvPr id="4575" name="도형 4574"/>
              <p:cNvSpPr>
                <a:spLocks/>
              </p:cNvSpPr>
              <p:nvPr/>
            </p:nvSpPr>
            <p:spPr>
              <a:xfrm>
                <a:off x="11392535" y="11878310"/>
                <a:ext cx="1049655" cy="788035"/>
              </a:xfrm>
              <a:custGeom>
                <a:avLst/>
                <a:gdLst>
                  <a:gd name="TX0" fmla="*/ 1247 w 1363"/>
                  <a:gd name="TY0" fmla="*/ 0 h 1023"/>
                  <a:gd name="TX1" fmla="*/ 113 w 1363"/>
                  <a:gd name="TY1" fmla="*/ 0 h 1023"/>
                  <a:gd name="TX2" fmla="*/ 33 w 1363"/>
                  <a:gd name="TY2" fmla="*/ 33 h 1023"/>
                  <a:gd name="TX3" fmla="*/ 0 w 1363"/>
                  <a:gd name="TY3" fmla="*/ 112 h 1023"/>
                  <a:gd name="TX4" fmla="*/ 0 w 1363"/>
                  <a:gd name="TY4" fmla="*/ 906 h 1023"/>
                  <a:gd name="TX5" fmla="*/ 33 w 1363"/>
                  <a:gd name="TY5" fmla="*/ 986 h 1023"/>
                  <a:gd name="TX6" fmla="*/ 113 w 1363"/>
                  <a:gd name="TY6" fmla="*/ 1020 h 1023"/>
                  <a:gd name="TX7" fmla="*/ 1247 w 1363"/>
                  <a:gd name="TY7" fmla="*/ 1020 h 1023"/>
                  <a:gd name="TX8" fmla="*/ 1327 w 1363"/>
                  <a:gd name="TY8" fmla="*/ 986 h 1023"/>
                  <a:gd name="TX9" fmla="*/ 1360 w 1363"/>
                  <a:gd name="TY9" fmla="*/ 906 h 1023"/>
                  <a:gd name="TX10" fmla="*/ 1360 w 1363"/>
                  <a:gd name="TY10" fmla="*/ 112 h 1023"/>
                  <a:gd name="TX11" fmla="*/ 1327 w 1363"/>
                  <a:gd name="TY11" fmla="*/ 33 h 1023"/>
                  <a:gd name="TX12" fmla="*/ 1247 w 1363"/>
                  <a:gd name="TY12" fmla="*/ 0 h 102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1363" h="1023">
                    <a:moveTo>
                      <a:pt x="1247" y="0"/>
                    </a:moveTo>
                    <a:lnTo>
                      <a:pt x="113" y="0"/>
                    </a:lnTo>
                    <a:cubicBezTo>
                      <a:pt x="82" y="0"/>
                      <a:pt x="55" y="11"/>
                      <a:pt x="33" y="33"/>
                    </a:cubicBezTo>
                    <a:cubicBezTo>
                      <a:pt x="11" y="55"/>
                      <a:pt x="0" y="81"/>
                      <a:pt x="0" y="112"/>
                    </a:cubicBezTo>
                    <a:lnTo>
                      <a:pt x="0" y="906"/>
                    </a:lnTo>
                    <a:cubicBezTo>
                      <a:pt x="0" y="937"/>
                      <a:pt x="11" y="964"/>
                      <a:pt x="33" y="986"/>
                    </a:cubicBezTo>
                    <a:cubicBezTo>
                      <a:pt x="55" y="1008"/>
                      <a:pt x="82" y="1020"/>
                      <a:pt x="113" y="1020"/>
                    </a:cubicBezTo>
                    <a:lnTo>
                      <a:pt x="1247" y="1020"/>
                    </a:lnTo>
                    <a:cubicBezTo>
                      <a:pt x="1278" y="1020"/>
                      <a:pt x="1305" y="1008"/>
                      <a:pt x="1327" y="986"/>
                    </a:cubicBezTo>
                    <a:cubicBezTo>
                      <a:pt x="1349" y="964"/>
                      <a:pt x="1360" y="937"/>
                      <a:pt x="1360" y="906"/>
                    </a:cubicBezTo>
                    <a:lnTo>
                      <a:pt x="1360" y="112"/>
                    </a:lnTo>
                    <a:cubicBezTo>
                      <a:pt x="1360" y="81"/>
                      <a:pt x="1349" y="54"/>
                      <a:pt x="1327" y="33"/>
                    </a:cubicBezTo>
                    <a:cubicBezTo>
                      <a:pt x="1305" y="11"/>
                      <a:pt x="1278" y="0"/>
                      <a:pt x="1247" y="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76" name="도형 4575"/>
              <p:cNvSpPr>
                <a:spLocks/>
              </p:cNvSpPr>
              <p:nvPr/>
            </p:nvSpPr>
            <p:spPr>
              <a:xfrm>
                <a:off x="11481435" y="11965940"/>
                <a:ext cx="875030" cy="612775"/>
              </a:xfrm>
              <a:custGeom>
                <a:avLst/>
                <a:gdLst>
                  <a:gd name="TX0" fmla="*/ 1133 w 1136"/>
                  <a:gd name="TY0" fmla="*/ 793 h 796"/>
                  <a:gd name="TX1" fmla="*/ 0 w 1136"/>
                  <a:gd name="TY1" fmla="*/ 793 h 796"/>
                  <a:gd name="TX2" fmla="*/ 0 w 1136"/>
                  <a:gd name="TY2" fmla="*/ 0 h 796"/>
                  <a:gd name="TX3" fmla="*/ 1133 w 1136"/>
                  <a:gd name="TY3" fmla="*/ 0 h 796"/>
                  <a:gd name="TX4" fmla="*/ 1133 w 1136"/>
                  <a:gd name="TY4" fmla="*/ 793 h 79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36" h="796">
                    <a:moveTo>
                      <a:pt x="1133" y="793"/>
                    </a:moveTo>
                    <a:lnTo>
                      <a:pt x="0" y="793"/>
                    </a:lnTo>
                    <a:lnTo>
                      <a:pt x="0" y="0"/>
                    </a:lnTo>
                    <a:lnTo>
                      <a:pt x="1133" y="0"/>
                    </a:lnTo>
                    <a:lnTo>
                      <a:pt x="1133" y="793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77" name="도형 4576"/>
              <p:cNvSpPr>
                <a:spLocks/>
              </p:cNvSpPr>
              <p:nvPr/>
            </p:nvSpPr>
            <p:spPr>
              <a:xfrm>
                <a:off x="11392535" y="12752705"/>
                <a:ext cx="1049655" cy="264160"/>
              </a:xfrm>
              <a:custGeom>
                <a:avLst/>
                <a:gdLst>
                  <a:gd name="TX0" fmla="*/ 0 w 1363"/>
                  <a:gd name="TY0" fmla="*/ 0 h 343"/>
                  <a:gd name="TX1" fmla="*/ 0 w 1363"/>
                  <a:gd name="TY1" fmla="*/ 340 h 343"/>
                  <a:gd name="TX2" fmla="*/ 1360 w 1363"/>
                  <a:gd name="TY2" fmla="*/ 340 h 343"/>
                  <a:gd name="TX3" fmla="*/ 1360 w 1363"/>
                  <a:gd name="TY3" fmla="*/ 0 h 343"/>
                  <a:gd name="TX4" fmla="*/ 0 w 1363"/>
                  <a:gd name="TY4" fmla="*/ 0 h 34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363" h="343">
                    <a:moveTo>
                      <a:pt x="0" y="0"/>
                    </a:moveTo>
                    <a:lnTo>
                      <a:pt x="0" y="340"/>
                    </a:lnTo>
                    <a:lnTo>
                      <a:pt x="1360" y="340"/>
                    </a:lnTo>
                    <a:lnTo>
                      <a:pt x="136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78" name="도형 4577"/>
              <p:cNvSpPr>
                <a:spLocks/>
              </p:cNvSpPr>
              <p:nvPr/>
            </p:nvSpPr>
            <p:spPr>
              <a:xfrm>
                <a:off x="11489690" y="12849860"/>
                <a:ext cx="71755" cy="69850"/>
              </a:xfrm>
              <a:custGeom>
                <a:avLst/>
                <a:gdLst>
                  <a:gd name="TX0" fmla="*/ 90 w 93"/>
                  <a:gd name="TY0" fmla="*/ 90 h 93"/>
                  <a:gd name="TX1" fmla="*/ 0 w 93"/>
                  <a:gd name="TY1" fmla="*/ 90 h 93"/>
                  <a:gd name="TX2" fmla="*/ 0 w 93"/>
                  <a:gd name="TY2" fmla="*/ 0 h 93"/>
                  <a:gd name="TX3" fmla="*/ 90 w 93"/>
                  <a:gd name="TY3" fmla="*/ 0 h 93"/>
                  <a:gd name="TX4" fmla="*/ 90 w 93"/>
                  <a:gd name="TY4" fmla="*/ 90 h 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93" h="93">
                    <a:moveTo>
                      <a:pt x="90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90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79" name="도형 4578"/>
              <p:cNvSpPr>
                <a:spLocks/>
              </p:cNvSpPr>
              <p:nvPr/>
            </p:nvSpPr>
            <p:spPr>
              <a:xfrm>
                <a:off x="11594465" y="12849860"/>
                <a:ext cx="71755" cy="69850"/>
              </a:xfrm>
              <a:custGeom>
                <a:avLst/>
                <a:gdLst>
                  <a:gd name="TX0" fmla="*/ 90 w 93"/>
                  <a:gd name="TY0" fmla="*/ 90 h 93"/>
                  <a:gd name="TX1" fmla="*/ 0 w 93"/>
                  <a:gd name="TY1" fmla="*/ 90 h 93"/>
                  <a:gd name="TX2" fmla="*/ 0 w 93"/>
                  <a:gd name="TY2" fmla="*/ 0 h 93"/>
                  <a:gd name="TX3" fmla="*/ 90 w 93"/>
                  <a:gd name="TY3" fmla="*/ 0 h 93"/>
                  <a:gd name="TX4" fmla="*/ 90 w 93"/>
                  <a:gd name="TY4" fmla="*/ 90 h 9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93" h="93">
                    <a:moveTo>
                      <a:pt x="90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90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cxnSp>
          <p:nvCxnSpPr>
            <p:cNvPr id="4580" name="도형 4579"/>
            <p:cNvCxnSpPr/>
            <p:nvPr/>
          </p:nvCxnSpPr>
          <p:spPr>
            <a:xfrm>
              <a:off x="13997305" y="10701655"/>
              <a:ext cx="1270" cy="1296670"/>
            </a:xfrm>
            <a:prstGeom prst="straightConnector1">
              <a:avLst/>
            </a:prstGeom>
            <a:ln w="57150" cap="flat" cmpd="sng">
              <a:solidFill>
                <a:srgbClr val="FF0066">
                  <a:alpha val="100000"/>
                </a:srgbClr>
              </a:solidFill>
              <a:prstDash val="sysDot"/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1" name="도형 4580"/>
            <p:cNvCxnSpPr/>
            <p:nvPr/>
          </p:nvCxnSpPr>
          <p:spPr>
            <a:xfrm>
              <a:off x="10306050" y="10477500"/>
              <a:ext cx="3354070" cy="148717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2" name="도형 4581"/>
            <p:cNvSpPr>
              <a:spLocks/>
            </p:cNvSpPr>
            <p:nvPr/>
          </p:nvSpPr>
          <p:spPr>
            <a:xfrm>
              <a:off x="18688050" y="5772150"/>
              <a:ext cx="1868170" cy="7278370"/>
            </a:xfrm>
            <a:prstGeom prst="rect">
              <a:avLst/>
            </a:prstGeom>
            <a:noFill/>
            <a:ln w="2540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n w="9525" cap="flat" cmpd="sng">
                  <a:noFill/>
                  <a:prstDash/>
                </a:ln>
                <a:latin typeface="맑은 고딕" charset="0"/>
                <a:ea typeface="맑은 고딕" charset="0"/>
              </a:endParaRPr>
            </a:p>
          </p:txBody>
        </p:sp>
        <p:sp>
          <p:nvSpPr>
            <p:cNvPr id="4583" name="텍스트 상자 4582"/>
            <p:cNvSpPr txBox="1">
              <a:spLocks/>
            </p:cNvSpPr>
            <p:nvPr/>
          </p:nvSpPr>
          <p:spPr>
            <a:xfrm>
              <a:off x="14687550" y="11352530"/>
              <a:ext cx="1277620" cy="4629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cap="none" dirty="0" smtClean="0">
                  <a:ln w="9525" cap="flat" cmpd="sng">
                    <a:noFill/>
                    <a:prstDash/>
                  </a:ln>
                  <a:solidFill>
                    <a:srgbClr val="FC4700"/>
                  </a:solidFill>
                  <a:latin typeface="맑은 고딕" charset="0"/>
                  <a:ea typeface="맑은 고딕" charset="0"/>
                </a:rPr>
                <a:t>사용자 </a:t>
              </a:r>
              <a:endParaRPr lang="ko-KR" altLang="en-US" sz="2400" b="1" cap="none" dirty="0" smtClean="0">
                <a:ln w="9525" cap="flat" cmpd="sng">
                  <a:noFill/>
                  <a:prstDash/>
                </a:ln>
                <a:solidFill>
                  <a:srgbClr val="FC47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84" name="도형 4583"/>
            <p:cNvSpPr>
              <a:spLocks/>
            </p:cNvSpPr>
            <p:nvPr/>
          </p:nvSpPr>
          <p:spPr>
            <a:xfrm>
              <a:off x="8401050" y="5524500"/>
              <a:ext cx="12459970" cy="7830820"/>
            </a:xfrm>
            <a:prstGeom prst="rect">
              <a:avLst/>
            </a:prstGeom>
            <a:noFill/>
            <a:ln w="57150" cap="flat" cmpd="sng">
              <a:solidFill>
                <a:schemeClr val="bg2">
                  <a:alpha val="10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n w="9525" cap="flat" cmpd="sng">
                  <a:noFill/>
                  <a:prstDash/>
                </a:ln>
                <a:latin typeface="맑은 고딕" charset="0"/>
                <a:ea typeface="맑은 고딕" charset="0"/>
              </a:endParaRPr>
            </a:p>
          </p:txBody>
        </p:sp>
        <p:sp>
          <p:nvSpPr>
            <p:cNvPr id="4585" name="텍스트 상자 4584"/>
            <p:cNvSpPr txBox="1">
              <a:spLocks/>
            </p:cNvSpPr>
            <p:nvPr/>
          </p:nvSpPr>
          <p:spPr>
            <a:xfrm>
              <a:off x="12382500" y="11029950"/>
              <a:ext cx="1772920" cy="6477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HTTP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Web Browser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86" name="텍스트 상자 4585"/>
            <p:cNvSpPr txBox="1">
              <a:spLocks/>
            </p:cNvSpPr>
            <p:nvPr/>
          </p:nvSpPr>
          <p:spPr>
            <a:xfrm>
              <a:off x="8953500" y="5295900"/>
              <a:ext cx="3163570" cy="524510"/>
            </a:xfrm>
            <a:prstGeom prst="rect">
              <a:avLst/>
            </a:prstGeom>
            <a:solidFill>
              <a:srgbClr val="F4F5F7"/>
            </a:solidFill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FC4700"/>
                  </a:solidFill>
                  <a:latin typeface="맑은 고딕" charset="0"/>
                  <a:ea typeface="맑은 고딕" charset="0"/>
                </a:rPr>
                <a:t>BigData Zone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FC47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87" name="텍스트 상자 4586"/>
            <p:cNvSpPr txBox="1">
              <a:spLocks/>
            </p:cNvSpPr>
            <p:nvPr/>
          </p:nvSpPr>
          <p:spPr>
            <a:xfrm>
              <a:off x="10295890" y="6677660"/>
              <a:ext cx="2406015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Hive 메타정보 저장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88" name="도형 4587"/>
            <p:cNvCxnSpPr/>
            <p:nvPr/>
          </p:nvCxnSpPr>
          <p:spPr>
            <a:xfrm>
              <a:off x="6819265" y="6753860"/>
              <a:ext cx="1545590" cy="127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9" name="도형 4588"/>
            <p:cNvCxnSpPr/>
            <p:nvPr/>
          </p:nvCxnSpPr>
          <p:spPr>
            <a:xfrm flipV="1">
              <a:off x="6872605" y="6801167"/>
              <a:ext cx="4445" cy="1994218"/>
            </a:xfrm>
            <a:prstGeom prst="line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90" name="그룹 4589"/>
            <p:cNvGrpSpPr/>
            <p:nvPr/>
          </p:nvGrpSpPr>
          <p:grpSpPr>
            <a:xfrm>
              <a:off x="5980430" y="8794115"/>
              <a:ext cx="1711325" cy="1188720"/>
              <a:chOff x="5980430" y="8794115"/>
              <a:chExt cx="1711325" cy="1188720"/>
            </a:xfrm>
          </p:grpSpPr>
          <p:sp>
            <p:nvSpPr>
              <p:cNvPr id="4591" name="도형 4590"/>
              <p:cNvSpPr>
                <a:spLocks/>
              </p:cNvSpPr>
              <p:nvPr/>
            </p:nvSpPr>
            <p:spPr>
              <a:xfrm>
                <a:off x="5980430" y="8792845"/>
                <a:ext cx="1711960" cy="1189355"/>
              </a:xfrm>
              <a:custGeom>
                <a:avLst/>
                <a:gdLst>
                  <a:gd name="TX0" fmla="*/ 487 w 2224"/>
                  <a:gd name="TY0" fmla="*/ 1541 h 1544"/>
                  <a:gd name="TX1" fmla="*/ 483 w 2224"/>
                  <a:gd name="TY1" fmla="*/ 1541 h 1544"/>
                  <a:gd name="TX2" fmla="*/ 141 w 2224"/>
                  <a:gd name="TY2" fmla="*/ 1397 h 1544"/>
                  <a:gd name="TX3" fmla="*/ 0 w 2224"/>
                  <a:gd name="TY3" fmla="*/ 1054 h 1544"/>
                  <a:gd name="TX4" fmla="*/ 78 w 2224"/>
                  <a:gd name="TY4" fmla="*/ 789 h 1544"/>
                  <a:gd name="TX5" fmla="*/ 285 w 2224"/>
                  <a:gd name="TY5" fmla="*/ 610 h 1544"/>
                  <a:gd name="TX6" fmla="*/ 425 w 2224"/>
                  <a:gd name="TY6" fmla="*/ 337 h 1544"/>
                  <a:gd name="TX7" fmla="*/ 713 w 2224"/>
                  <a:gd name="TY7" fmla="*/ 226 h 1544"/>
                  <a:gd name="TX8" fmla="*/ 850 w 2224"/>
                  <a:gd name="TY8" fmla="*/ 248 h 1544"/>
                  <a:gd name="TX9" fmla="*/ 1062 w 2224"/>
                  <a:gd name="TY9" fmla="*/ 66 h 1544"/>
                  <a:gd name="TX10" fmla="*/ 1337 w 2224"/>
                  <a:gd name="TY10" fmla="*/ 0 h 1544"/>
                  <a:gd name="TX11" fmla="*/ 1571 w 2224"/>
                  <a:gd name="TY11" fmla="*/ 47 h 1544"/>
                  <a:gd name="TX12" fmla="*/ 1762 w 2224"/>
                  <a:gd name="TY12" fmla="*/ 176 h 1544"/>
                  <a:gd name="TX13" fmla="*/ 1891 w 2224"/>
                  <a:gd name="TY13" fmla="*/ 367 h 1544"/>
                  <a:gd name="TX14" fmla="*/ 1938 w 2224"/>
                  <a:gd name="TY14" fmla="*/ 600 h 1544"/>
                  <a:gd name="TX15" fmla="*/ 1938 w 2224"/>
                  <a:gd name="TY15" fmla="*/ 611 h 1544"/>
                  <a:gd name="TX16" fmla="*/ 2143 w 2224"/>
                  <a:gd name="TY16" fmla="*/ 790 h 1544"/>
                  <a:gd name="TX17" fmla="*/ 2221 w 2224"/>
                  <a:gd name="TY17" fmla="*/ 1053 h 1544"/>
                  <a:gd name="TX18" fmla="*/ 2078 w 2224"/>
                  <a:gd name="TY18" fmla="*/ 1398 h 1544"/>
                  <a:gd name="TX19" fmla="*/ 1734 w 2224"/>
                  <a:gd name="TY19" fmla="*/ 1540 h 1544"/>
                  <a:gd name="TX20" fmla="*/ 487 w 2224"/>
                  <a:gd name="TY20" fmla="*/ 1541 h 154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224" h="1544">
                    <a:moveTo>
                      <a:pt x="487" y="1541"/>
                    </a:moveTo>
                    <a:lnTo>
                      <a:pt x="483" y="1541"/>
                    </a:lnTo>
                    <a:cubicBezTo>
                      <a:pt x="349" y="1540"/>
                      <a:pt x="235" y="1492"/>
                      <a:pt x="141" y="1397"/>
                    </a:cubicBezTo>
                    <a:cubicBezTo>
                      <a:pt x="47" y="1302"/>
                      <a:pt x="0" y="1187"/>
                      <a:pt x="0" y="1054"/>
                    </a:cubicBezTo>
                    <a:cubicBezTo>
                      <a:pt x="0" y="958"/>
                      <a:pt x="26" y="870"/>
                      <a:pt x="78" y="789"/>
                    </a:cubicBezTo>
                    <a:cubicBezTo>
                      <a:pt x="130" y="709"/>
                      <a:pt x="199" y="649"/>
                      <a:pt x="285" y="610"/>
                    </a:cubicBezTo>
                    <a:cubicBezTo>
                      <a:pt x="297" y="501"/>
                      <a:pt x="343" y="410"/>
                      <a:pt x="425" y="337"/>
                    </a:cubicBezTo>
                    <a:cubicBezTo>
                      <a:pt x="507" y="263"/>
                      <a:pt x="603" y="226"/>
                      <a:pt x="713" y="226"/>
                    </a:cubicBezTo>
                    <a:cubicBezTo>
                      <a:pt x="761" y="226"/>
                      <a:pt x="807" y="233"/>
                      <a:pt x="850" y="248"/>
                    </a:cubicBezTo>
                    <a:cubicBezTo>
                      <a:pt x="906" y="170"/>
                      <a:pt x="977" y="110"/>
                      <a:pt x="1062" y="66"/>
                    </a:cubicBezTo>
                    <a:cubicBezTo>
                      <a:pt x="1148" y="22"/>
                      <a:pt x="1240" y="0"/>
                      <a:pt x="1337" y="0"/>
                    </a:cubicBezTo>
                    <a:cubicBezTo>
                      <a:pt x="1418" y="0"/>
                      <a:pt x="1496" y="15"/>
                      <a:pt x="1571" y="47"/>
                    </a:cubicBezTo>
                    <a:cubicBezTo>
                      <a:pt x="1643" y="77"/>
                      <a:pt x="1706" y="120"/>
                      <a:pt x="1762" y="176"/>
                    </a:cubicBezTo>
                    <a:cubicBezTo>
                      <a:pt x="1817" y="231"/>
                      <a:pt x="1860" y="295"/>
                      <a:pt x="1891" y="367"/>
                    </a:cubicBezTo>
                    <a:cubicBezTo>
                      <a:pt x="1922" y="441"/>
                      <a:pt x="1938" y="519"/>
                      <a:pt x="1938" y="600"/>
                    </a:cubicBezTo>
                    <a:cubicBezTo>
                      <a:pt x="1938" y="604"/>
                      <a:pt x="1938" y="607"/>
                      <a:pt x="1938" y="611"/>
                    </a:cubicBezTo>
                    <a:cubicBezTo>
                      <a:pt x="2023" y="650"/>
                      <a:pt x="2092" y="710"/>
                      <a:pt x="2143" y="790"/>
                    </a:cubicBezTo>
                    <a:cubicBezTo>
                      <a:pt x="2195" y="870"/>
                      <a:pt x="2221" y="958"/>
                      <a:pt x="2221" y="1053"/>
                    </a:cubicBezTo>
                    <a:cubicBezTo>
                      <a:pt x="2221" y="1188"/>
                      <a:pt x="2174" y="1302"/>
                      <a:pt x="2078" y="1398"/>
                    </a:cubicBezTo>
                    <a:cubicBezTo>
                      <a:pt x="1983" y="1493"/>
                      <a:pt x="1868" y="1540"/>
                      <a:pt x="1734" y="1540"/>
                    </a:cubicBezTo>
                    <a:lnTo>
                      <a:pt x="487" y="154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92" name="도형 4591"/>
              <p:cNvSpPr>
                <a:spLocks/>
              </p:cNvSpPr>
              <p:nvPr/>
            </p:nvSpPr>
            <p:spPr>
              <a:xfrm>
                <a:off x="6120130" y="8932545"/>
                <a:ext cx="1432560" cy="909955"/>
              </a:xfrm>
              <a:custGeom>
                <a:avLst/>
                <a:gdLst>
                  <a:gd name="TX0" fmla="*/ 305 w 1861"/>
                  <a:gd name="TY0" fmla="*/ 1179 h 1182"/>
                  <a:gd name="TX1" fmla="*/ 1552 w 1861"/>
                  <a:gd name="TY1" fmla="*/ 1179 h 1182"/>
                  <a:gd name="TX2" fmla="*/ 1768 w 1861"/>
                  <a:gd name="TY2" fmla="*/ 1089 h 1182"/>
                  <a:gd name="TX3" fmla="*/ 1858 w 1861"/>
                  <a:gd name="TY3" fmla="*/ 872 h 1182"/>
                  <a:gd name="TX4" fmla="*/ 1796 w 1861"/>
                  <a:gd name="TY4" fmla="*/ 688 h 1182"/>
                  <a:gd name="TX5" fmla="*/ 1635 w 1861"/>
                  <a:gd name="TY5" fmla="*/ 578 h 1182"/>
                  <a:gd name="TX6" fmla="*/ 1559 w 1861"/>
                  <a:gd name="TY6" fmla="*/ 556 h 1182"/>
                  <a:gd name="TX7" fmla="*/ 1571 w 1861"/>
                  <a:gd name="TY7" fmla="*/ 478 h 1182"/>
                  <a:gd name="TX8" fmla="*/ 1575 w 1861"/>
                  <a:gd name="TY8" fmla="*/ 419 h 1182"/>
                  <a:gd name="TX9" fmla="*/ 1452 w 1861"/>
                  <a:gd name="TY9" fmla="*/ 122 h 1182"/>
                  <a:gd name="TX10" fmla="*/ 1155 w 1861"/>
                  <a:gd name="TY10" fmla="*/ 0 h 1182"/>
                  <a:gd name="TX11" fmla="*/ 939 w 1861"/>
                  <a:gd name="TY11" fmla="*/ 60 h 1182"/>
                  <a:gd name="TX12" fmla="*/ 784 w 1861"/>
                  <a:gd name="TY12" fmla="*/ 224 h 1182"/>
                  <a:gd name="TX13" fmla="*/ 740 w 1861"/>
                  <a:gd name="TY13" fmla="*/ 308 h 1182"/>
                  <a:gd name="TX14" fmla="*/ 659 w 1861"/>
                  <a:gd name="TY14" fmla="*/ 260 h 1182"/>
                  <a:gd name="TX15" fmla="*/ 533 w 1861"/>
                  <a:gd name="TY15" fmla="*/ 226 h 1182"/>
                  <a:gd name="TX16" fmla="*/ 357 w 1861"/>
                  <a:gd name="TY16" fmla="*/ 299 h 1182"/>
                  <a:gd name="TX17" fmla="*/ 284 w 1861"/>
                  <a:gd name="TY17" fmla="*/ 475 h 1182"/>
                  <a:gd name="TX18" fmla="*/ 284 w 1861"/>
                  <a:gd name="TY18" fmla="*/ 487 h 1182"/>
                  <a:gd name="TX19" fmla="*/ 287 w 1861"/>
                  <a:gd name="TY19" fmla="*/ 559 h 1182"/>
                  <a:gd name="TX20" fmla="*/ 219 w 1861"/>
                  <a:gd name="TY20" fmla="*/ 579 h 1182"/>
                  <a:gd name="TX21" fmla="*/ 61 w 1861"/>
                  <a:gd name="TY21" fmla="*/ 689 h 1182"/>
                  <a:gd name="TX22" fmla="*/ 0 w 1861"/>
                  <a:gd name="TY22" fmla="*/ 872 h 1182"/>
                  <a:gd name="TX23" fmla="*/ 89 w 1861"/>
                  <a:gd name="TY23" fmla="*/ 1088 h 1182"/>
                  <a:gd name="TX24" fmla="*/ 304 w 1861"/>
                  <a:gd name="TY24" fmla="*/ 1179 h 1182"/>
                  <a:gd name="TX25" fmla="*/ 305 w 1861"/>
                  <a:gd name="TY25" fmla="*/ 1179 h 118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</a:cxnLst>
                <a:rect l="l" t="t" r="r" b="b"/>
                <a:pathLst>
                  <a:path w="1861" h="1182">
                    <a:moveTo>
                      <a:pt x="305" y="1179"/>
                    </a:moveTo>
                    <a:lnTo>
                      <a:pt x="1552" y="1179"/>
                    </a:lnTo>
                    <a:cubicBezTo>
                      <a:pt x="1637" y="1179"/>
                      <a:pt x="1709" y="1149"/>
                      <a:pt x="1768" y="1089"/>
                    </a:cubicBezTo>
                    <a:cubicBezTo>
                      <a:pt x="1828" y="1029"/>
                      <a:pt x="1858" y="957"/>
                      <a:pt x="1858" y="872"/>
                    </a:cubicBezTo>
                    <a:cubicBezTo>
                      <a:pt x="1858" y="804"/>
                      <a:pt x="1837" y="743"/>
                      <a:pt x="1796" y="688"/>
                    </a:cubicBezTo>
                    <a:cubicBezTo>
                      <a:pt x="1754" y="633"/>
                      <a:pt x="1701" y="596"/>
                      <a:pt x="1635" y="578"/>
                    </a:cubicBezTo>
                    <a:lnTo>
                      <a:pt x="1559" y="556"/>
                    </a:lnTo>
                    <a:lnTo>
                      <a:pt x="1571" y="478"/>
                    </a:lnTo>
                    <a:cubicBezTo>
                      <a:pt x="1573" y="461"/>
                      <a:pt x="1575" y="441"/>
                      <a:pt x="1575" y="419"/>
                    </a:cubicBezTo>
                    <a:cubicBezTo>
                      <a:pt x="1575" y="303"/>
                      <a:pt x="1534" y="204"/>
                      <a:pt x="1452" y="122"/>
                    </a:cubicBezTo>
                    <a:cubicBezTo>
                      <a:pt x="1370" y="40"/>
                      <a:pt x="1271" y="0"/>
                      <a:pt x="1155" y="0"/>
                    </a:cubicBezTo>
                    <a:cubicBezTo>
                      <a:pt x="1078" y="0"/>
                      <a:pt x="1005" y="20"/>
                      <a:pt x="939" y="60"/>
                    </a:cubicBezTo>
                    <a:cubicBezTo>
                      <a:pt x="872" y="100"/>
                      <a:pt x="821" y="155"/>
                      <a:pt x="784" y="224"/>
                    </a:cubicBezTo>
                    <a:lnTo>
                      <a:pt x="740" y="308"/>
                    </a:lnTo>
                    <a:lnTo>
                      <a:pt x="659" y="260"/>
                    </a:lnTo>
                    <a:cubicBezTo>
                      <a:pt x="619" y="237"/>
                      <a:pt x="578" y="226"/>
                      <a:pt x="533" y="226"/>
                    </a:cubicBezTo>
                    <a:cubicBezTo>
                      <a:pt x="464" y="226"/>
                      <a:pt x="406" y="250"/>
                      <a:pt x="357" y="299"/>
                    </a:cubicBezTo>
                    <a:cubicBezTo>
                      <a:pt x="308" y="348"/>
                      <a:pt x="284" y="407"/>
                      <a:pt x="284" y="475"/>
                    </a:cubicBezTo>
                    <a:cubicBezTo>
                      <a:pt x="284" y="479"/>
                      <a:pt x="284" y="483"/>
                      <a:pt x="284" y="487"/>
                    </a:cubicBezTo>
                    <a:lnTo>
                      <a:pt x="287" y="559"/>
                    </a:lnTo>
                    <a:lnTo>
                      <a:pt x="219" y="579"/>
                    </a:lnTo>
                    <a:cubicBezTo>
                      <a:pt x="154" y="598"/>
                      <a:pt x="102" y="635"/>
                      <a:pt x="61" y="689"/>
                    </a:cubicBezTo>
                    <a:cubicBezTo>
                      <a:pt x="20" y="744"/>
                      <a:pt x="0" y="805"/>
                      <a:pt x="0" y="872"/>
                    </a:cubicBezTo>
                    <a:cubicBezTo>
                      <a:pt x="0" y="956"/>
                      <a:pt x="29" y="1028"/>
                      <a:pt x="89" y="1088"/>
                    </a:cubicBezTo>
                    <a:cubicBezTo>
                      <a:pt x="149" y="1148"/>
                      <a:pt x="220" y="1178"/>
                      <a:pt x="304" y="1179"/>
                    </a:cubicBezTo>
                    <a:lnTo>
                      <a:pt x="305" y="1179"/>
                    </a:lnTo>
                  </a:path>
                </a:pathLst>
              </a:cu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4594" name="그룹 4593"/>
            <p:cNvGrpSpPr/>
            <p:nvPr/>
          </p:nvGrpSpPr>
          <p:grpSpPr>
            <a:xfrm>
              <a:off x="6356350" y="11499215"/>
              <a:ext cx="997585" cy="1473835"/>
              <a:chOff x="6356350" y="11499215"/>
              <a:chExt cx="997585" cy="1473835"/>
            </a:xfrm>
          </p:grpSpPr>
          <p:sp>
            <p:nvSpPr>
              <p:cNvPr id="4595" name="도형 4594"/>
              <p:cNvSpPr>
                <a:spLocks/>
              </p:cNvSpPr>
              <p:nvPr/>
            </p:nvSpPr>
            <p:spPr>
              <a:xfrm>
                <a:off x="6356350" y="11499215"/>
                <a:ext cx="998220" cy="1474470"/>
              </a:xfrm>
              <a:custGeom>
                <a:avLst/>
                <a:gdLst>
                  <a:gd name="TX0" fmla="*/ 628 w 630"/>
                  <a:gd name="TY0" fmla="*/ 998 h 1027"/>
                  <a:gd name="TX1" fmla="*/ 601 w 630"/>
                  <a:gd name="TY1" fmla="*/ 1025 h 1027"/>
                  <a:gd name="TX2" fmla="*/ 27 w 630"/>
                  <a:gd name="TY2" fmla="*/ 1025 h 1027"/>
                  <a:gd name="TX3" fmla="*/ 0 w 630"/>
                  <a:gd name="TY3" fmla="*/ 998 h 1027"/>
                  <a:gd name="TX4" fmla="*/ 0 w 630"/>
                  <a:gd name="TY4" fmla="*/ 27 h 1027"/>
                  <a:gd name="TX5" fmla="*/ 27 w 630"/>
                  <a:gd name="TY5" fmla="*/ 0 h 1027"/>
                  <a:gd name="TX6" fmla="*/ 601 w 630"/>
                  <a:gd name="TY6" fmla="*/ 0 h 1027"/>
                  <a:gd name="TX7" fmla="*/ 628 w 630"/>
                  <a:gd name="TY7" fmla="*/ 27 h 1027"/>
                  <a:gd name="TX8" fmla="*/ 628 w 630"/>
                  <a:gd name="TY8" fmla="*/ 998 h 1027"/>
                  <a:gd name="TX9" fmla="*/ 628 w 630"/>
                  <a:gd name="TY9" fmla="*/ 998 h 1027"/>
                  <a:gd name="TX10" fmla="*/ 628 w 630"/>
                  <a:gd name="TY10" fmla="*/ 998 h 102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630" h="1027">
                    <a:moveTo>
                      <a:pt x="628" y="998"/>
                    </a:moveTo>
                    <a:cubicBezTo>
                      <a:pt x="628" y="1016"/>
                      <a:pt x="619" y="1025"/>
                      <a:pt x="601" y="1025"/>
                    </a:cubicBezTo>
                    <a:lnTo>
                      <a:pt x="27" y="1025"/>
                    </a:lnTo>
                    <a:cubicBezTo>
                      <a:pt x="9" y="1025"/>
                      <a:pt x="0" y="1016"/>
                      <a:pt x="0" y="998"/>
                    </a:cubicBezTo>
                    <a:lnTo>
                      <a:pt x="0" y="27"/>
                    </a:lnTo>
                    <a:cubicBezTo>
                      <a:pt x="0" y="9"/>
                      <a:pt x="9" y="0"/>
                      <a:pt x="27" y="0"/>
                    </a:cubicBezTo>
                    <a:lnTo>
                      <a:pt x="601" y="0"/>
                    </a:lnTo>
                    <a:cubicBezTo>
                      <a:pt x="619" y="0"/>
                      <a:pt x="628" y="9"/>
                      <a:pt x="628" y="27"/>
                    </a:cubicBezTo>
                    <a:lnTo>
                      <a:pt x="628" y="998"/>
                    </a:lnTo>
                    <a:lnTo>
                      <a:pt x="628" y="998"/>
                    </a:lnTo>
                    <a:lnTo>
                      <a:pt x="628" y="9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5A6AA"/>
                  </a:gs>
                  <a:gs pos="100000">
                    <a:srgbClr val="80818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96" name="도형 4595"/>
              <p:cNvSpPr>
                <a:spLocks/>
              </p:cNvSpPr>
              <p:nvPr/>
            </p:nvSpPr>
            <p:spPr>
              <a:xfrm>
                <a:off x="6440170" y="12538710"/>
                <a:ext cx="827405" cy="191135"/>
              </a:xfrm>
              <a:custGeom>
                <a:avLst/>
                <a:gdLst>
                  <a:gd name="TX0" fmla="*/ 0 w 522"/>
                  <a:gd name="TY0" fmla="*/ 131 h 133"/>
                  <a:gd name="TX1" fmla="*/ 520 w 522"/>
                  <a:gd name="TY1" fmla="*/ 131 h 133"/>
                  <a:gd name="TX2" fmla="*/ 520 w 522"/>
                  <a:gd name="TY2" fmla="*/ 0 h 133"/>
                  <a:gd name="TX3" fmla="*/ 0 w 522"/>
                  <a:gd name="TY3" fmla="*/ 0 h 133"/>
                  <a:gd name="TX4" fmla="*/ 0 w 522"/>
                  <a:gd name="TY4" fmla="*/ 131 h 133"/>
                  <a:gd name="TX5" fmla="*/ 0 w 522"/>
                  <a:gd name="TY5" fmla="*/ 131 h 133"/>
                  <a:gd name="TX6" fmla="*/ 0 w 522"/>
                  <a:gd name="TY6" fmla="*/ 131 h 1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33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97" name="도형 4596"/>
              <p:cNvSpPr>
                <a:spLocks/>
              </p:cNvSpPr>
              <p:nvPr/>
            </p:nvSpPr>
            <p:spPr>
              <a:xfrm>
                <a:off x="6440170" y="12355830"/>
                <a:ext cx="827405" cy="188595"/>
              </a:xfrm>
              <a:custGeom>
                <a:avLst/>
                <a:gdLst>
                  <a:gd name="TX0" fmla="*/ 0 w 522"/>
                  <a:gd name="TY0" fmla="*/ 131 h 133"/>
                  <a:gd name="TX1" fmla="*/ 520 w 522"/>
                  <a:gd name="TY1" fmla="*/ 131 h 133"/>
                  <a:gd name="TX2" fmla="*/ 520 w 522"/>
                  <a:gd name="TY2" fmla="*/ 0 h 133"/>
                  <a:gd name="TX3" fmla="*/ 0 w 522"/>
                  <a:gd name="TY3" fmla="*/ 0 h 133"/>
                  <a:gd name="TX4" fmla="*/ 0 w 522"/>
                  <a:gd name="TY4" fmla="*/ 131 h 133"/>
                  <a:gd name="TX5" fmla="*/ 0 w 522"/>
                  <a:gd name="TY5" fmla="*/ 131 h 133"/>
                  <a:gd name="TX6" fmla="*/ 0 w 522"/>
                  <a:gd name="TY6" fmla="*/ 131 h 1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33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98" name="도형 4597"/>
              <p:cNvSpPr>
                <a:spLocks/>
              </p:cNvSpPr>
              <p:nvPr/>
            </p:nvSpPr>
            <p:spPr>
              <a:xfrm>
                <a:off x="6783705" y="12491085"/>
                <a:ext cx="401955" cy="52705"/>
              </a:xfrm>
              <a:custGeom>
                <a:avLst/>
                <a:gdLst>
                  <a:gd name="TX0" fmla="*/ 251 w 253"/>
                  <a:gd name="TY0" fmla="*/ 36 h 38"/>
                  <a:gd name="TX1" fmla="*/ 0 w 253"/>
                  <a:gd name="TY1" fmla="*/ 36 h 38"/>
                  <a:gd name="TX2" fmla="*/ 0 w 253"/>
                  <a:gd name="TY2" fmla="*/ 0 h 38"/>
                  <a:gd name="TX3" fmla="*/ 251 w 253"/>
                  <a:gd name="TY3" fmla="*/ 0 h 38"/>
                  <a:gd name="TX4" fmla="*/ 251 w 253"/>
                  <a:gd name="TY4" fmla="*/ 36 h 38"/>
                  <a:gd name="TX5" fmla="*/ 251 w 253"/>
                  <a:gd name="TY5" fmla="*/ 36 h 38"/>
                  <a:gd name="TX6" fmla="*/ 251 w 253"/>
                  <a:gd name="TY6" fmla="*/ 36 h 3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3" h="38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599" name="도형 4598"/>
              <p:cNvSpPr>
                <a:spLocks/>
              </p:cNvSpPr>
              <p:nvPr/>
            </p:nvSpPr>
            <p:spPr>
              <a:xfrm>
                <a:off x="6783705" y="12675235"/>
                <a:ext cx="401955" cy="53975"/>
              </a:xfrm>
              <a:custGeom>
                <a:avLst/>
                <a:gdLst>
                  <a:gd name="TX0" fmla="*/ 251 w 253"/>
                  <a:gd name="TY0" fmla="*/ 36 h 38"/>
                  <a:gd name="TX1" fmla="*/ 0 w 253"/>
                  <a:gd name="TY1" fmla="*/ 36 h 38"/>
                  <a:gd name="TX2" fmla="*/ 0 w 253"/>
                  <a:gd name="TY2" fmla="*/ 0 h 38"/>
                  <a:gd name="TX3" fmla="*/ 251 w 253"/>
                  <a:gd name="TY3" fmla="*/ 0 h 38"/>
                  <a:gd name="TX4" fmla="*/ 251 w 253"/>
                  <a:gd name="TY4" fmla="*/ 36 h 38"/>
                  <a:gd name="TX5" fmla="*/ 251 w 253"/>
                  <a:gd name="TY5" fmla="*/ 36 h 38"/>
                  <a:gd name="TX6" fmla="*/ 251 w 253"/>
                  <a:gd name="TY6" fmla="*/ 36 h 3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3" h="38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0" name="도형 4599"/>
              <p:cNvSpPr>
                <a:spLocks/>
              </p:cNvSpPr>
              <p:nvPr/>
            </p:nvSpPr>
            <p:spPr>
              <a:xfrm>
                <a:off x="6440170" y="12808585"/>
                <a:ext cx="827405" cy="163195"/>
              </a:xfrm>
              <a:custGeom>
                <a:avLst/>
                <a:gdLst>
                  <a:gd name="TX0" fmla="*/ 520 w 522"/>
                  <a:gd name="TY0" fmla="*/ 113 h 115"/>
                  <a:gd name="TX1" fmla="*/ 520 w 522"/>
                  <a:gd name="TY1" fmla="*/ 0 h 115"/>
                  <a:gd name="TX2" fmla="*/ 0 w 522"/>
                  <a:gd name="TY2" fmla="*/ 0 h 115"/>
                  <a:gd name="TX3" fmla="*/ 0 w 522"/>
                  <a:gd name="TY3" fmla="*/ 113 h 115"/>
                  <a:gd name="TX4" fmla="*/ 520 w 522"/>
                  <a:gd name="TY4" fmla="*/ 113 h 115"/>
                  <a:gd name="TX5" fmla="*/ 520 w 522"/>
                  <a:gd name="TY5" fmla="*/ 113 h 115"/>
                  <a:gd name="TX6" fmla="*/ 520 w 522"/>
                  <a:gd name="TY6" fmla="*/ 113 h 115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15">
                    <a:moveTo>
                      <a:pt x="520" y="113"/>
                    </a:moveTo>
                    <a:lnTo>
                      <a:pt x="520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520" y="113"/>
                    </a:lnTo>
                    <a:lnTo>
                      <a:pt x="520" y="113"/>
                    </a:lnTo>
                    <a:lnTo>
                      <a:pt x="520" y="113"/>
                    </a:lnTo>
                    <a:close/>
                  </a:path>
                </a:pathLst>
              </a:custGeom>
              <a:solidFill>
                <a:srgbClr val="596173"/>
              </a:soli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1" name="도형 4600"/>
              <p:cNvSpPr>
                <a:spLocks/>
              </p:cNvSpPr>
              <p:nvPr/>
            </p:nvSpPr>
            <p:spPr>
              <a:xfrm>
                <a:off x="6440170" y="12169775"/>
                <a:ext cx="827405" cy="191135"/>
              </a:xfrm>
              <a:custGeom>
                <a:avLst/>
                <a:gdLst>
                  <a:gd name="TX0" fmla="*/ 0 w 522"/>
                  <a:gd name="TY0" fmla="*/ 131 h 133"/>
                  <a:gd name="TX1" fmla="*/ 520 w 522"/>
                  <a:gd name="TY1" fmla="*/ 131 h 133"/>
                  <a:gd name="TX2" fmla="*/ 520 w 522"/>
                  <a:gd name="TY2" fmla="*/ 0 h 133"/>
                  <a:gd name="TX3" fmla="*/ 0 w 522"/>
                  <a:gd name="TY3" fmla="*/ 0 h 133"/>
                  <a:gd name="TX4" fmla="*/ 0 w 522"/>
                  <a:gd name="TY4" fmla="*/ 131 h 133"/>
                  <a:gd name="TX5" fmla="*/ 0 w 522"/>
                  <a:gd name="TY5" fmla="*/ 131 h 133"/>
                  <a:gd name="TX6" fmla="*/ 0 w 522"/>
                  <a:gd name="TY6" fmla="*/ 131 h 1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33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2" name="도형 4601"/>
              <p:cNvSpPr>
                <a:spLocks/>
              </p:cNvSpPr>
              <p:nvPr/>
            </p:nvSpPr>
            <p:spPr>
              <a:xfrm>
                <a:off x="6783705" y="12305665"/>
                <a:ext cx="401955" cy="53975"/>
              </a:xfrm>
              <a:custGeom>
                <a:avLst/>
                <a:gdLst>
                  <a:gd name="TX0" fmla="*/ 251 w 253"/>
                  <a:gd name="TY0" fmla="*/ 36 h 38"/>
                  <a:gd name="TX1" fmla="*/ 0 w 253"/>
                  <a:gd name="TY1" fmla="*/ 36 h 38"/>
                  <a:gd name="TX2" fmla="*/ 0 w 253"/>
                  <a:gd name="TY2" fmla="*/ 0 h 38"/>
                  <a:gd name="TX3" fmla="*/ 251 w 253"/>
                  <a:gd name="TY3" fmla="*/ 0 h 38"/>
                  <a:gd name="TX4" fmla="*/ 251 w 253"/>
                  <a:gd name="TY4" fmla="*/ 36 h 38"/>
                  <a:gd name="TX5" fmla="*/ 251 w 253"/>
                  <a:gd name="TY5" fmla="*/ 36 h 38"/>
                  <a:gd name="TX6" fmla="*/ 251 w 253"/>
                  <a:gd name="TY6" fmla="*/ 36 h 3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3" h="38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3" name="도형 4602"/>
              <p:cNvSpPr>
                <a:spLocks/>
              </p:cNvSpPr>
              <p:nvPr/>
            </p:nvSpPr>
            <p:spPr>
              <a:xfrm>
                <a:off x="6440170" y="11985625"/>
                <a:ext cx="827405" cy="187325"/>
              </a:xfrm>
              <a:custGeom>
                <a:avLst/>
                <a:gdLst>
                  <a:gd name="TX0" fmla="*/ 0 w 522"/>
                  <a:gd name="TY0" fmla="*/ 131 h 133"/>
                  <a:gd name="TX1" fmla="*/ 520 w 522"/>
                  <a:gd name="TY1" fmla="*/ 131 h 133"/>
                  <a:gd name="TX2" fmla="*/ 520 w 522"/>
                  <a:gd name="TY2" fmla="*/ 0 h 133"/>
                  <a:gd name="TX3" fmla="*/ 0 w 522"/>
                  <a:gd name="TY3" fmla="*/ 0 h 133"/>
                  <a:gd name="TX4" fmla="*/ 0 w 522"/>
                  <a:gd name="TY4" fmla="*/ 131 h 133"/>
                  <a:gd name="TX5" fmla="*/ 0 w 522"/>
                  <a:gd name="TY5" fmla="*/ 131 h 133"/>
                  <a:gd name="TX6" fmla="*/ 0 w 522"/>
                  <a:gd name="TY6" fmla="*/ 131 h 1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33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4" name="도형 4603"/>
              <p:cNvSpPr>
                <a:spLocks/>
              </p:cNvSpPr>
              <p:nvPr/>
            </p:nvSpPr>
            <p:spPr>
              <a:xfrm>
                <a:off x="6783705" y="12122785"/>
                <a:ext cx="401955" cy="51435"/>
              </a:xfrm>
              <a:custGeom>
                <a:avLst/>
                <a:gdLst>
                  <a:gd name="TX0" fmla="*/ 251 w 253"/>
                  <a:gd name="TY0" fmla="*/ 36 h 38"/>
                  <a:gd name="TX1" fmla="*/ 0 w 253"/>
                  <a:gd name="TY1" fmla="*/ 36 h 38"/>
                  <a:gd name="TX2" fmla="*/ 0 w 253"/>
                  <a:gd name="TY2" fmla="*/ 0 h 38"/>
                  <a:gd name="TX3" fmla="*/ 251 w 253"/>
                  <a:gd name="TY3" fmla="*/ 0 h 38"/>
                  <a:gd name="TX4" fmla="*/ 251 w 253"/>
                  <a:gd name="TY4" fmla="*/ 36 h 38"/>
                  <a:gd name="TX5" fmla="*/ 251 w 253"/>
                  <a:gd name="TY5" fmla="*/ 36 h 38"/>
                  <a:gd name="TX6" fmla="*/ 251 w 253"/>
                  <a:gd name="TY6" fmla="*/ 36 h 3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3" h="38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5" name="도형 4604"/>
              <p:cNvSpPr>
                <a:spLocks/>
              </p:cNvSpPr>
              <p:nvPr/>
            </p:nvSpPr>
            <p:spPr>
              <a:xfrm>
                <a:off x="6440170" y="11799570"/>
                <a:ext cx="827405" cy="191135"/>
              </a:xfrm>
              <a:custGeom>
                <a:avLst/>
                <a:gdLst>
                  <a:gd name="TX0" fmla="*/ 0 w 522"/>
                  <a:gd name="TY0" fmla="*/ 131 h 133"/>
                  <a:gd name="TX1" fmla="*/ 520 w 522"/>
                  <a:gd name="TY1" fmla="*/ 131 h 133"/>
                  <a:gd name="TX2" fmla="*/ 520 w 522"/>
                  <a:gd name="TY2" fmla="*/ 0 h 133"/>
                  <a:gd name="TX3" fmla="*/ 0 w 522"/>
                  <a:gd name="TY3" fmla="*/ 0 h 133"/>
                  <a:gd name="TX4" fmla="*/ 0 w 522"/>
                  <a:gd name="TY4" fmla="*/ 131 h 133"/>
                  <a:gd name="TX5" fmla="*/ 0 w 522"/>
                  <a:gd name="TY5" fmla="*/ 131 h 133"/>
                  <a:gd name="TX6" fmla="*/ 0 w 522"/>
                  <a:gd name="TY6" fmla="*/ 131 h 1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33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6" name="도형 4605"/>
              <p:cNvSpPr>
                <a:spLocks/>
              </p:cNvSpPr>
              <p:nvPr/>
            </p:nvSpPr>
            <p:spPr>
              <a:xfrm>
                <a:off x="6783705" y="11935460"/>
                <a:ext cx="401955" cy="53975"/>
              </a:xfrm>
              <a:custGeom>
                <a:avLst/>
                <a:gdLst>
                  <a:gd name="TX0" fmla="*/ 251 w 253"/>
                  <a:gd name="TY0" fmla="*/ 36 h 38"/>
                  <a:gd name="TX1" fmla="*/ 0 w 253"/>
                  <a:gd name="TY1" fmla="*/ 36 h 38"/>
                  <a:gd name="TX2" fmla="*/ 0 w 253"/>
                  <a:gd name="TY2" fmla="*/ 0 h 38"/>
                  <a:gd name="TX3" fmla="*/ 251 w 253"/>
                  <a:gd name="TY3" fmla="*/ 0 h 38"/>
                  <a:gd name="TX4" fmla="*/ 251 w 253"/>
                  <a:gd name="TY4" fmla="*/ 36 h 38"/>
                  <a:gd name="TX5" fmla="*/ 251 w 253"/>
                  <a:gd name="TY5" fmla="*/ 36 h 38"/>
                  <a:gd name="TX6" fmla="*/ 251 w 253"/>
                  <a:gd name="TY6" fmla="*/ 36 h 3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3" h="38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7" name="도형 4606"/>
              <p:cNvSpPr>
                <a:spLocks/>
              </p:cNvSpPr>
              <p:nvPr/>
            </p:nvSpPr>
            <p:spPr>
              <a:xfrm>
                <a:off x="6440170" y="11616055"/>
                <a:ext cx="827405" cy="191135"/>
              </a:xfrm>
              <a:custGeom>
                <a:avLst/>
                <a:gdLst>
                  <a:gd name="TX0" fmla="*/ 0 w 522"/>
                  <a:gd name="TY0" fmla="*/ 131 h 133"/>
                  <a:gd name="TX1" fmla="*/ 520 w 522"/>
                  <a:gd name="TY1" fmla="*/ 131 h 133"/>
                  <a:gd name="TX2" fmla="*/ 520 w 522"/>
                  <a:gd name="TY2" fmla="*/ 0 h 133"/>
                  <a:gd name="TX3" fmla="*/ 0 w 522"/>
                  <a:gd name="TY3" fmla="*/ 0 h 133"/>
                  <a:gd name="TX4" fmla="*/ 0 w 522"/>
                  <a:gd name="TY4" fmla="*/ 131 h 133"/>
                  <a:gd name="TX5" fmla="*/ 0 w 522"/>
                  <a:gd name="TY5" fmla="*/ 131 h 133"/>
                  <a:gd name="TX6" fmla="*/ 0 w 522"/>
                  <a:gd name="TY6" fmla="*/ 131 h 13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522" h="133">
                    <a:moveTo>
                      <a:pt x="0" y="131"/>
                    </a:moveTo>
                    <a:lnTo>
                      <a:pt x="520" y="131"/>
                    </a:lnTo>
                    <a:lnTo>
                      <a:pt x="520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0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183"/>
                  </a:gs>
                  <a:gs pos="100000">
                    <a:srgbClr val="616263"/>
                  </a:gs>
                </a:gsLst>
                <a:lin ang="540000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608" name="도형 4607"/>
              <p:cNvSpPr>
                <a:spLocks/>
              </p:cNvSpPr>
              <p:nvPr/>
            </p:nvSpPr>
            <p:spPr>
              <a:xfrm>
                <a:off x="6783705" y="11751945"/>
                <a:ext cx="401955" cy="53975"/>
              </a:xfrm>
              <a:custGeom>
                <a:avLst/>
                <a:gdLst>
                  <a:gd name="TX0" fmla="*/ 251 w 253"/>
                  <a:gd name="TY0" fmla="*/ 36 h 38"/>
                  <a:gd name="TX1" fmla="*/ 0 w 253"/>
                  <a:gd name="TY1" fmla="*/ 36 h 38"/>
                  <a:gd name="TX2" fmla="*/ 0 w 253"/>
                  <a:gd name="TY2" fmla="*/ 0 h 38"/>
                  <a:gd name="TX3" fmla="*/ 251 w 253"/>
                  <a:gd name="TY3" fmla="*/ 0 h 38"/>
                  <a:gd name="TX4" fmla="*/ 251 w 253"/>
                  <a:gd name="TY4" fmla="*/ 36 h 38"/>
                  <a:gd name="TX5" fmla="*/ 251 w 253"/>
                  <a:gd name="TY5" fmla="*/ 36 h 38"/>
                  <a:gd name="TX6" fmla="*/ 251 w 253"/>
                  <a:gd name="TY6" fmla="*/ 36 h 3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53" h="38">
                    <a:moveTo>
                      <a:pt x="251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51" y="0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51" y="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3E5ED"/>
                  </a:gs>
                  <a:gs pos="100000">
                    <a:srgbClr val="99D9E8"/>
                  </a:gs>
                </a:gsLst>
                <a:lin ang="0"/>
              </a:gradFill>
              <a:ln w="571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4609" name="텍스트 상자 4608"/>
            <p:cNvSpPr txBox="1">
              <a:spLocks/>
            </p:cNvSpPr>
            <p:nvPr/>
          </p:nvSpPr>
          <p:spPr>
            <a:xfrm>
              <a:off x="4662805" y="11597005"/>
              <a:ext cx="2534920" cy="12014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외부데이터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- 공공포털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- 소셜네트워크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610" name="텍스트 상자 4609"/>
            <p:cNvSpPr txBox="1">
              <a:spLocks/>
            </p:cNvSpPr>
            <p:nvPr/>
          </p:nvSpPr>
          <p:spPr>
            <a:xfrm>
              <a:off x="6915150" y="7562850"/>
              <a:ext cx="1353820" cy="12014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FLUME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SCRAPY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CRAWL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OPEN-API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611" name="도형 4610"/>
            <p:cNvCxnSpPr/>
            <p:nvPr/>
          </p:nvCxnSpPr>
          <p:spPr>
            <a:xfrm flipV="1">
              <a:off x="7344410" y="9010650"/>
              <a:ext cx="6106160" cy="49530"/>
            </a:xfrm>
            <a:prstGeom prst="straightConnector1">
              <a:avLst/>
            </a:prstGeom>
            <a:ln w="57150" cap="flat" cmpd="sng">
              <a:solidFill>
                <a:schemeClr val="bg2">
                  <a:alpha val="100000"/>
                </a:schemeClr>
              </a:solidFill>
              <a:prstDash val="sysDot"/>
              <a:round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2" name="텍스트 상자 4611"/>
            <p:cNvSpPr txBox="1">
              <a:spLocks/>
            </p:cNvSpPr>
            <p:nvPr/>
          </p:nvSpPr>
          <p:spPr>
            <a:xfrm>
              <a:off x="10678160" y="8639810"/>
              <a:ext cx="1572260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dirty="0" smtClean="0">
                  <a:ln w="9525" cap="flat" cmpd="sng">
                    <a:noFill/>
                    <a:prstDash/>
                  </a:ln>
                  <a:solidFill>
                    <a:srgbClr val="151618"/>
                  </a:solidFill>
                  <a:latin typeface="맑은 고딕" charset="0"/>
                  <a:ea typeface="맑은 고딕" charset="0"/>
                </a:rPr>
                <a:t>R패키지</a:t>
              </a:r>
              <a:endParaRPr lang="ko-KR" altLang="en-US" sz="18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614" name="텍스트 상자 4613"/>
          <p:cNvSpPr txBox="1">
            <a:spLocks/>
          </p:cNvSpPr>
          <p:nvPr/>
        </p:nvSpPr>
        <p:spPr>
          <a:xfrm>
            <a:off x="10706100" y="6210300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9525" cap="flat" cmpd="sng">
                <a:noFill/>
                <a:prstDash/>
              </a:ln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8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05" y="4267199"/>
            <a:ext cx="9734160" cy="8054353"/>
          </a:xfrm>
          <a:prstGeom prst="rect">
            <a:avLst/>
          </a:prstGeom>
        </p:spPr>
      </p:pic>
      <p:sp>
        <p:nvSpPr>
          <p:cNvPr id="37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빅데이터란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Group 89"/>
          <p:cNvGrpSpPr/>
          <p:nvPr/>
        </p:nvGrpSpPr>
        <p:grpSpPr>
          <a:xfrm>
            <a:off x="2818024" y="6133386"/>
            <a:ext cx="2385705" cy="446276"/>
            <a:chOff x="275856" y="172360"/>
            <a:chExt cx="2385705" cy="446276"/>
          </a:xfrm>
        </p:grpSpPr>
        <p:sp>
          <p:nvSpPr>
            <p:cNvPr id="34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1519647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err="1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BigData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2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4</a:t>
              </a:r>
              <a:r>
                <a:rPr lang="ko-KR" altLang="en-US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차 산업혁명의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Key Point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8" name="도형 79"/>
          <p:cNvSpPr>
            <a:spLocks/>
          </p:cNvSpPr>
          <p:nvPr/>
        </p:nvSpPr>
        <p:spPr>
          <a:xfrm>
            <a:off x="2605680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62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05" y="4267199"/>
            <a:ext cx="9734160" cy="8054353"/>
          </a:xfrm>
          <a:prstGeom prst="rect">
            <a:avLst/>
          </a:prstGeom>
        </p:spPr>
      </p:pic>
      <p:sp>
        <p:nvSpPr>
          <p:cNvPr id="37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빅데이터란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Group 89"/>
          <p:cNvGrpSpPr/>
          <p:nvPr/>
        </p:nvGrpSpPr>
        <p:grpSpPr>
          <a:xfrm>
            <a:off x="2818024" y="6133386"/>
            <a:ext cx="2385705" cy="446276"/>
            <a:chOff x="275856" y="172360"/>
            <a:chExt cx="2385705" cy="446276"/>
          </a:xfrm>
        </p:grpSpPr>
        <p:sp>
          <p:nvSpPr>
            <p:cNvPr id="34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1519647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err="1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BigData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833282" y="7622358"/>
            <a:ext cx="2634943" cy="446276"/>
            <a:chOff x="2454180" y="9558058"/>
            <a:chExt cx="2634943" cy="446276"/>
          </a:xfrm>
        </p:grpSpPr>
        <p:sp>
          <p:nvSpPr>
            <p:cNvPr id="61" name="Shape 92"/>
            <p:cNvSpPr/>
            <p:nvPr/>
          </p:nvSpPr>
          <p:spPr>
            <a:xfrm>
              <a:off x="3304980" y="9558058"/>
              <a:ext cx="1784143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Size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Shape 100"/>
            <p:cNvSpPr/>
            <p:nvPr/>
          </p:nvSpPr>
          <p:spPr>
            <a:xfrm>
              <a:off x="2454180" y="9618598"/>
              <a:ext cx="271257" cy="33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cubicBezTo>
                    <a:pt x="4574" y="0"/>
                    <a:pt x="0" y="3958"/>
                    <a:pt x="0" y="8840"/>
                  </a:cubicBezTo>
                  <a:lnTo>
                    <a:pt x="0" y="15793"/>
                  </a:lnTo>
                  <a:cubicBezTo>
                    <a:pt x="0" y="17495"/>
                    <a:pt x="1358" y="18604"/>
                    <a:pt x="3442" y="18604"/>
                  </a:cubicBezTo>
                  <a:lnTo>
                    <a:pt x="7109" y="18604"/>
                  </a:lnTo>
                  <a:lnTo>
                    <a:pt x="7109" y="10911"/>
                  </a:lnTo>
                  <a:lnTo>
                    <a:pt x="2309" y="10911"/>
                  </a:lnTo>
                  <a:lnTo>
                    <a:pt x="2309" y="8840"/>
                  </a:lnTo>
                  <a:cubicBezTo>
                    <a:pt x="2309" y="5067"/>
                    <a:pt x="6068" y="2071"/>
                    <a:pt x="10823" y="2071"/>
                  </a:cubicBezTo>
                  <a:cubicBezTo>
                    <a:pt x="15532" y="2071"/>
                    <a:pt x="19064" y="5067"/>
                    <a:pt x="19064" y="8840"/>
                  </a:cubicBezTo>
                  <a:lnTo>
                    <a:pt x="19064" y="10911"/>
                  </a:lnTo>
                  <a:lnTo>
                    <a:pt x="14264" y="10911"/>
                  </a:lnTo>
                  <a:lnTo>
                    <a:pt x="14264" y="18604"/>
                  </a:lnTo>
                  <a:lnTo>
                    <a:pt x="19064" y="18604"/>
                  </a:lnTo>
                  <a:lnTo>
                    <a:pt x="19064" y="19751"/>
                  </a:lnTo>
                  <a:lnTo>
                    <a:pt x="10823" y="19751"/>
                  </a:lnTo>
                  <a:lnTo>
                    <a:pt x="10823" y="21600"/>
                  </a:lnTo>
                  <a:lnTo>
                    <a:pt x="17932" y="21600"/>
                  </a:lnTo>
                  <a:cubicBezTo>
                    <a:pt x="20015" y="21600"/>
                    <a:pt x="21600" y="20305"/>
                    <a:pt x="21600" y="18604"/>
                  </a:cubicBezTo>
                  <a:lnTo>
                    <a:pt x="21600" y="8840"/>
                  </a:lnTo>
                  <a:cubicBezTo>
                    <a:pt x="21600" y="3958"/>
                    <a:pt x="16800" y="0"/>
                    <a:pt x="10823" y="0"/>
                  </a:cubicBez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2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4</a:t>
              </a:r>
              <a:r>
                <a:rPr lang="ko-KR" altLang="en-US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차 산업혁명의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Key Point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도형 33"/>
          <p:cNvSpPr>
            <a:spLocks/>
          </p:cNvSpPr>
          <p:nvPr/>
        </p:nvSpPr>
        <p:spPr>
          <a:xfrm>
            <a:off x="2605680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도형 79"/>
          <p:cNvSpPr>
            <a:spLocks/>
          </p:cNvSpPr>
          <p:nvPr/>
        </p:nvSpPr>
        <p:spPr>
          <a:xfrm>
            <a:off x="2605680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1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05" y="4267199"/>
            <a:ext cx="9734160" cy="8054353"/>
          </a:xfrm>
          <a:prstGeom prst="rect">
            <a:avLst/>
          </a:prstGeom>
        </p:spPr>
      </p:pic>
      <p:sp>
        <p:nvSpPr>
          <p:cNvPr id="37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빅데이터란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Group 89"/>
          <p:cNvGrpSpPr/>
          <p:nvPr/>
        </p:nvGrpSpPr>
        <p:grpSpPr>
          <a:xfrm>
            <a:off x="2818024" y="6133386"/>
            <a:ext cx="2385705" cy="446276"/>
            <a:chOff x="275856" y="172360"/>
            <a:chExt cx="2385705" cy="446276"/>
          </a:xfrm>
        </p:grpSpPr>
        <p:sp>
          <p:nvSpPr>
            <p:cNvPr id="34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1519647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err="1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BigData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833282" y="7622358"/>
            <a:ext cx="2634943" cy="446276"/>
            <a:chOff x="2454180" y="9558058"/>
            <a:chExt cx="2634943" cy="446276"/>
          </a:xfrm>
        </p:grpSpPr>
        <p:sp>
          <p:nvSpPr>
            <p:cNvPr id="61" name="Shape 92"/>
            <p:cNvSpPr/>
            <p:nvPr/>
          </p:nvSpPr>
          <p:spPr>
            <a:xfrm>
              <a:off x="3304980" y="9558058"/>
              <a:ext cx="1784143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Size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Shape 100"/>
            <p:cNvSpPr/>
            <p:nvPr/>
          </p:nvSpPr>
          <p:spPr>
            <a:xfrm>
              <a:off x="2454180" y="9618598"/>
              <a:ext cx="271257" cy="33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cubicBezTo>
                    <a:pt x="4574" y="0"/>
                    <a:pt x="0" y="3958"/>
                    <a:pt x="0" y="8840"/>
                  </a:cubicBezTo>
                  <a:lnTo>
                    <a:pt x="0" y="15793"/>
                  </a:lnTo>
                  <a:cubicBezTo>
                    <a:pt x="0" y="17495"/>
                    <a:pt x="1358" y="18604"/>
                    <a:pt x="3442" y="18604"/>
                  </a:cubicBezTo>
                  <a:lnTo>
                    <a:pt x="7109" y="18604"/>
                  </a:lnTo>
                  <a:lnTo>
                    <a:pt x="7109" y="10911"/>
                  </a:lnTo>
                  <a:lnTo>
                    <a:pt x="2309" y="10911"/>
                  </a:lnTo>
                  <a:lnTo>
                    <a:pt x="2309" y="8840"/>
                  </a:lnTo>
                  <a:cubicBezTo>
                    <a:pt x="2309" y="5067"/>
                    <a:pt x="6068" y="2071"/>
                    <a:pt x="10823" y="2071"/>
                  </a:cubicBezTo>
                  <a:cubicBezTo>
                    <a:pt x="15532" y="2071"/>
                    <a:pt x="19064" y="5067"/>
                    <a:pt x="19064" y="8840"/>
                  </a:cubicBezTo>
                  <a:lnTo>
                    <a:pt x="19064" y="10911"/>
                  </a:lnTo>
                  <a:lnTo>
                    <a:pt x="14264" y="10911"/>
                  </a:lnTo>
                  <a:lnTo>
                    <a:pt x="14264" y="18604"/>
                  </a:lnTo>
                  <a:lnTo>
                    <a:pt x="19064" y="18604"/>
                  </a:lnTo>
                  <a:lnTo>
                    <a:pt x="19064" y="19751"/>
                  </a:lnTo>
                  <a:lnTo>
                    <a:pt x="10823" y="19751"/>
                  </a:lnTo>
                  <a:lnTo>
                    <a:pt x="10823" y="21600"/>
                  </a:lnTo>
                  <a:lnTo>
                    <a:pt x="17932" y="21600"/>
                  </a:lnTo>
                  <a:cubicBezTo>
                    <a:pt x="20015" y="21600"/>
                    <a:pt x="21600" y="20305"/>
                    <a:pt x="21600" y="18604"/>
                  </a:cubicBezTo>
                  <a:lnTo>
                    <a:pt x="21600" y="8840"/>
                  </a:lnTo>
                  <a:cubicBezTo>
                    <a:pt x="21600" y="3958"/>
                    <a:pt x="16800" y="0"/>
                    <a:pt x="10823" y="0"/>
                  </a:cubicBez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831228" y="9111330"/>
            <a:ext cx="2295558" cy="446276"/>
            <a:chOff x="13632141" y="6829243"/>
            <a:chExt cx="2295558" cy="446276"/>
          </a:xfrm>
        </p:grpSpPr>
        <p:sp>
          <p:nvSpPr>
            <p:cNvPr id="65" name="Shape 95"/>
            <p:cNvSpPr/>
            <p:nvPr/>
          </p:nvSpPr>
          <p:spPr>
            <a:xfrm>
              <a:off x="14484996" y="6829243"/>
              <a:ext cx="1442703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Shape 101"/>
            <p:cNvSpPr/>
            <p:nvPr/>
          </p:nvSpPr>
          <p:spPr>
            <a:xfrm>
              <a:off x="13632141" y="6859106"/>
              <a:ext cx="275366" cy="41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8573"/>
                    <a:pt x="20032" y="6514"/>
                    <a:pt x="17452" y="5130"/>
                  </a:cubicBezTo>
                  <a:lnTo>
                    <a:pt x="16187" y="0"/>
                  </a:lnTo>
                  <a:lnTo>
                    <a:pt x="5413" y="0"/>
                  </a:lnTo>
                  <a:lnTo>
                    <a:pt x="4097" y="5130"/>
                  </a:lnTo>
                  <a:cubicBezTo>
                    <a:pt x="1821" y="6514"/>
                    <a:pt x="0" y="8573"/>
                    <a:pt x="0" y="10800"/>
                  </a:cubicBezTo>
                  <a:cubicBezTo>
                    <a:pt x="0" y="13027"/>
                    <a:pt x="1821" y="15086"/>
                    <a:pt x="4097" y="16436"/>
                  </a:cubicBezTo>
                  <a:lnTo>
                    <a:pt x="5413" y="21600"/>
                  </a:lnTo>
                  <a:lnTo>
                    <a:pt x="16187" y="21600"/>
                  </a:lnTo>
                  <a:lnTo>
                    <a:pt x="17452" y="16436"/>
                  </a:lnTo>
                  <a:cubicBezTo>
                    <a:pt x="20032" y="15086"/>
                    <a:pt x="21600" y="13027"/>
                    <a:pt x="21600" y="10800"/>
                  </a:cubicBezTo>
                  <a:close/>
                  <a:moveTo>
                    <a:pt x="2833" y="10800"/>
                  </a:moveTo>
                  <a:cubicBezTo>
                    <a:pt x="2833" y="7864"/>
                    <a:pt x="6424" y="5468"/>
                    <a:pt x="10775" y="5468"/>
                  </a:cubicBezTo>
                  <a:cubicBezTo>
                    <a:pt x="15176" y="5468"/>
                    <a:pt x="18767" y="7864"/>
                    <a:pt x="18767" y="10800"/>
                  </a:cubicBezTo>
                  <a:cubicBezTo>
                    <a:pt x="18767" y="13702"/>
                    <a:pt x="15176" y="16099"/>
                    <a:pt x="10775" y="16099"/>
                  </a:cubicBezTo>
                  <a:cubicBezTo>
                    <a:pt x="6424" y="16099"/>
                    <a:pt x="2833" y="13702"/>
                    <a:pt x="2833" y="10800"/>
                  </a:cubicBezTo>
                  <a:close/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2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4</a:t>
              </a:r>
              <a:r>
                <a:rPr lang="ko-KR" altLang="en-US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차 산업혁명의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Key Point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도형 38"/>
          <p:cNvSpPr>
            <a:spLocks/>
          </p:cNvSpPr>
          <p:nvPr/>
        </p:nvSpPr>
        <p:spPr>
          <a:xfrm>
            <a:off x="2605680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33"/>
          <p:cNvSpPr>
            <a:spLocks/>
          </p:cNvSpPr>
          <p:nvPr/>
        </p:nvSpPr>
        <p:spPr>
          <a:xfrm>
            <a:off x="2605680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도형 79"/>
          <p:cNvSpPr>
            <a:spLocks/>
          </p:cNvSpPr>
          <p:nvPr/>
        </p:nvSpPr>
        <p:spPr>
          <a:xfrm>
            <a:off x="2605680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1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05" y="4267199"/>
            <a:ext cx="9734160" cy="8054353"/>
          </a:xfrm>
          <a:prstGeom prst="rect">
            <a:avLst/>
          </a:prstGeom>
        </p:spPr>
      </p:pic>
      <p:sp>
        <p:nvSpPr>
          <p:cNvPr id="37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빅데이터란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Group 89"/>
          <p:cNvGrpSpPr/>
          <p:nvPr/>
        </p:nvGrpSpPr>
        <p:grpSpPr>
          <a:xfrm>
            <a:off x="2818024" y="6133386"/>
            <a:ext cx="2385705" cy="446276"/>
            <a:chOff x="275856" y="172360"/>
            <a:chExt cx="2385705" cy="446276"/>
          </a:xfrm>
        </p:grpSpPr>
        <p:sp>
          <p:nvSpPr>
            <p:cNvPr id="34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1519647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err="1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BigData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22514" y="10600302"/>
            <a:ext cx="2667964" cy="446276"/>
            <a:chOff x="13612395" y="9569403"/>
            <a:chExt cx="2667964" cy="446276"/>
          </a:xfrm>
        </p:grpSpPr>
        <p:sp>
          <p:nvSpPr>
            <p:cNvPr id="46" name="Shape 98"/>
            <p:cNvSpPr/>
            <p:nvPr/>
          </p:nvSpPr>
          <p:spPr>
            <a:xfrm>
              <a:off x="14484996" y="9569403"/>
              <a:ext cx="1795363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Evolution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Shape 99"/>
            <p:cNvSpPr/>
            <p:nvPr/>
          </p:nvSpPr>
          <p:spPr>
            <a:xfrm>
              <a:off x="13612395" y="9642451"/>
              <a:ext cx="289460" cy="30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020"/>
                  </a:moveTo>
                  <a:lnTo>
                    <a:pt x="21600" y="12986"/>
                  </a:lnTo>
                  <a:lnTo>
                    <a:pt x="12524" y="7618"/>
                  </a:lnTo>
                  <a:lnTo>
                    <a:pt x="12524" y="1645"/>
                  </a:lnTo>
                  <a:cubicBezTo>
                    <a:pt x="12524" y="822"/>
                    <a:pt x="11662" y="0"/>
                    <a:pt x="10800" y="0"/>
                  </a:cubicBezTo>
                  <a:cubicBezTo>
                    <a:pt x="9938" y="0"/>
                    <a:pt x="9076" y="822"/>
                    <a:pt x="9076" y="1645"/>
                  </a:cubicBezTo>
                  <a:lnTo>
                    <a:pt x="9076" y="7618"/>
                  </a:lnTo>
                  <a:lnTo>
                    <a:pt x="0" y="12986"/>
                  </a:lnTo>
                  <a:lnTo>
                    <a:pt x="0" y="15020"/>
                  </a:lnTo>
                  <a:lnTo>
                    <a:pt x="9076" y="12337"/>
                  </a:lnTo>
                  <a:lnTo>
                    <a:pt x="9076" y="18310"/>
                  </a:lnTo>
                  <a:lnTo>
                    <a:pt x="6897" y="19955"/>
                  </a:lnTo>
                  <a:lnTo>
                    <a:pt x="6897" y="21600"/>
                  </a:lnTo>
                  <a:lnTo>
                    <a:pt x="10800" y="20604"/>
                  </a:lnTo>
                  <a:lnTo>
                    <a:pt x="14657" y="21600"/>
                  </a:lnTo>
                  <a:lnTo>
                    <a:pt x="14657" y="19955"/>
                  </a:lnTo>
                  <a:lnTo>
                    <a:pt x="12524" y="18310"/>
                  </a:lnTo>
                  <a:lnTo>
                    <a:pt x="12524" y="12337"/>
                  </a:lnTo>
                  <a:lnTo>
                    <a:pt x="21600" y="15020"/>
                  </a:ln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833282" y="7622358"/>
            <a:ext cx="2634943" cy="446276"/>
            <a:chOff x="2454180" y="9558058"/>
            <a:chExt cx="2634943" cy="446276"/>
          </a:xfrm>
        </p:grpSpPr>
        <p:sp>
          <p:nvSpPr>
            <p:cNvPr id="61" name="Shape 92"/>
            <p:cNvSpPr/>
            <p:nvPr/>
          </p:nvSpPr>
          <p:spPr>
            <a:xfrm>
              <a:off x="3304980" y="9558058"/>
              <a:ext cx="1784143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Size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Shape 100"/>
            <p:cNvSpPr/>
            <p:nvPr/>
          </p:nvSpPr>
          <p:spPr>
            <a:xfrm>
              <a:off x="2454180" y="9618598"/>
              <a:ext cx="271257" cy="33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cubicBezTo>
                    <a:pt x="4574" y="0"/>
                    <a:pt x="0" y="3958"/>
                    <a:pt x="0" y="8840"/>
                  </a:cubicBezTo>
                  <a:lnTo>
                    <a:pt x="0" y="15793"/>
                  </a:lnTo>
                  <a:cubicBezTo>
                    <a:pt x="0" y="17495"/>
                    <a:pt x="1358" y="18604"/>
                    <a:pt x="3442" y="18604"/>
                  </a:cubicBezTo>
                  <a:lnTo>
                    <a:pt x="7109" y="18604"/>
                  </a:lnTo>
                  <a:lnTo>
                    <a:pt x="7109" y="10911"/>
                  </a:lnTo>
                  <a:lnTo>
                    <a:pt x="2309" y="10911"/>
                  </a:lnTo>
                  <a:lnTo>
                    <a:pt x="2309" y="8840"/>
                  </a:lnTo>
                  <a:cubicBezTo>
                    <a:pt x="2309" y="5067"/>
                    <a:pt x="6068" y="2071"/>
                    <a:pt x="10823" y="2071"/>
                  </a:cubicBezTo>
                  <a:cubicBezTo>
                    <a:pt x="15532" y="2071"/>
                    <a:pt x="19064" y="5067"/>
                    <a:pt x="19064" y="8840"/>
                  </a:cubicBezTo>
                  <a:lnTo>
                    <a:pt x="19064" y="10911"/>
                  </a:lnTo>
                  <a:lnTo>
                    <a:pt x="14264" y="10911"/>
                  </a:lnTo>
                  <a:lnTo>
                    <a:pt x="14264" y="18604"/>
                  </a:lnTo>
                  <a:lnTo>
                    <a:pt x="19064" y="18604"/>
                  </a:lnTo>
                  <a:lnTo>
                    <a:pt x="19064" y="19751"/>
                  </a:lnTo>
                  <a:lnTo>
                    <a:pt x="10823" y="19751"/>
                  </a:lnTo>
                  <a:lnTo>
                    <a:pt x="10823" y="21600"/>
                  </a:lnTo>
                  <a:lnTo>
                    <a:pt x="17932" y="21600"/>
                  </a:lnTo>
                  <a:cubicBezTo>
                    <a:pt x="20015" y="21600"/>
                    <a:pt x="21600" y="20305"/>
                    <a:pt x="21600" y="18604"/>
                  </a:cubicBezTo>
                  <a:lnTo>
                    <a:pt x="21600" y="8840"/>
                  </a:lnTo>
                  <a:cubicBezTo>
                    <a:pt x="21600" y="3958"/>
                    <a:pt x="16800" y="0"/>
                    <a:pt x="10823" y="0"/>
                  </a:cubicBez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831228" y="9111330"/>
            <a:ext cx="2295558" cy="446276"/>
            <a:chOff x="13632141" y="6829243"/>
            <a:chExt cx="2295558" cy="446276"/>
          </a:xfrm>
        </p:grpSpPr>
        <p:sp>
          <p:nvSpPr>
            <p:cNvPr id="65" name="Shape 95"/>
            <p:cNvSpPr/>
            <p:nvPr/>
          </p:nvSpPr>
          <p:spPr>
            <a:xfrm>
              <a:off x="14484996" y="6829243"/>
              <a:ext cx="1442703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Shape 101"/>
            <p:cNvSpPr/>
            <p:nvPr/>
          </p:nvSpPr>
          <p:spPr>
            <a:xfrm>
              <a:off x="13632141" y="6859106"/>
              <a:ext cx="275366" cy="41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8573"/>
                    <a:pt x="20032" y="6514"/>
                    <a:pt x="17452" y="5130"/>
                  </a:cubicBezTo>
                  <a:lnTo>
                    <a:pt x="16187" y="0"/>
                  </a:lnTo>
                  <a:lnTo>
                    <a:pt x="5413" y="0"/>
                  </a:lnTo>
                  <a:lnTo>
                    <a:pt x="4097" y="5130"/>
                  </a:lnTo>
                  <a:cubicBezTo>
                    <a:pt x="1821" y="6514"/>
                    <a:pt x="0" y="8573"/>
                    <a:pt x="0" y="10800"/>
                  </a:cubicBezTo>
                  <a:cubicBezTo>
                    <a:pt x="0" y="13027"/>
                    <a:pt x="1821" y="15086"/>
                    <a:pt x="4097" y="16436"/>
                  </a:cubicBezTo>
                  <a:lnTo>
                    <a:pt x="5413" y="21600"/>
                  </a:lnTo>
                  <a:lnTo>
                    <a:pt x="16187" y="21600"/>
                  </a:lnTo>
                  <a:lnTo>
                    <a:pt x="17452" y="16436"/>
                  </a:lnTo>
                  <a:cubicBezTo>
                    <a:pt x="20032" y="15086"/>
                    <a:pt x="21600" y="13027"/>
                    <a:pt x="21600" y="10800"/>
                  </a:cubicBezTo>
                  <a:close/>
                  <a:moveTo>
                    <a:pt x="2833" y="10800"/>
                  </a:moveTo>
                  <a:cubicBezTo>
                    <a:pt x="2833" y="7864"/>
                    <a:pt x="6424" y="5468"/>
                    <a:pt x="10775" y="5468"/>
                  </a:cubicBezTo>
                  <a:cubicBezTo>
                    <a:pt x="15176" y="5468"/>
                    <a:pt x="18767" y="7864"/>
                    <a:pt x="18767" y="10800"/>
                  </a:cubicBezTo>
                  <a:cubicBezTo>
                    <a:pt x="18767" y="13702"/>
                    <a:pt x="15176" y="16099"/>
                    <a:pt x="10775" y="16099"/>
                  </a:cubicBezTo>
                  <a:cubicBezTo>
                    <a:pt x="6424" y="16099"/>
                    <a:pt x="2833" y="13702"/>
                    <a:pt x="2833" y="10800"/>
                  </a:cubicBezTo>
                  <a:close/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2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4</a:t>
              </a:r>
              <a:r>
                <a:rPr lang="ko-KR" altLang="en-US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차 산업혁명의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Key Point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도형 38"/>
          <p:cNvSpPr>
            <a:spLocks/>
          </p:cNvSpPr>
          <p:nvPr/>
        </p:nvSpPr>
        <p:spPr>
          <a:xfrm>
            <a:off x="2605680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33"/>
          <p:cNvSpPr>
            <a:spLocks/>
          </p:cNvSpPr>
          <p:nvPr/>
        </p:nvSpPr>
        <p:spPr>
          <a:xfrm>
            <a:off x="2605680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도형 79"/>
          <p:cNvSpPr>
            <a:spLocks/>
          </p:cNvSpPr>
          <p:nvPr/>
        </p:nvSpPr>
        <p:spPr>
          <a:xfrm>
            <a:off x="2605680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8"/>
          <p:cNvSpPr>
            <a:spLocks/>
          </p:cNvSpPr>
          <p:nvPr/>
        </p:nvSpPr>
        <p:spPr>
          <a:xfrm>
            <a:off x="2605679" y="10426882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1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 rot="5400000" flipV="1">
            <a:off x="9161780" y="-2760980"/>
            <a:ext cx="11927840" cy="18517235"/>
          </a:xfrm>
          <a:custGeom>
            <a:avLst/>
            <a:gdLst>
              <a:gd name="TX0" fmla="*/ 0 w 5345883"/>
              <a:gd name="TY0" fmla="*/ 3590954 h 7684395"/>
              <a:gd name="TX1" fmla="*/ 6905 w 5345883"/>
              <a:gd name="TY1" fmla="*/ 3658252 h 7684395"/>
              <a:gd name="TX2" fmla="*/ 24167 w 5345883"/>
              <a:gd name="TY2" fmla="*/ 3729001 h 7684395"/>
              <a:gd name="TX3" fmla="*/ 50059 w 5345883"/>
              <a:gd name="TY3" fmla="*/ 3796300 h 7684395"/>
              <a:gd name="TX4" fmla="*/ 86308 w 5345883"/>
              <a:gd name="TY4" fmla="*/ 3861872 h 7684395"/>
              <a:gd name="TX5" fmla="*/ 91486 w 5345883"/>
              <a:gd name="TY5" fmla="*/ 3865323 h 7684395"/>
              <a:gd name="TX6" fmla="*/ 100117 w 5345883"/>
              <a:gd name="TY6" fmla="*/ 3879128 h 7684395"/>
              <a:gd name="TX7" fmla="*/ 115652 w 5345883"/>
              <a:gd name="TY7" fmla="*/ 3901561 h 7684395"/>
              <a:gd name="TX8" fmla="*/ 136366 w 5345883"/>
              <a:gd name="TY8" fmla="*/ 3930896 h 7684395"/>
              <a:gd name="TX9" fmla="*/ 160532 w 5345883"/>
              <a:gd name="TY9" fmla="*/ 3970584 h 7684395"/>
              <a:gd name="TX10" fmla="*/ 191603 w 5345883"/>
              <a:gd name="TY10" fmla="*/ 4013724 h 7684395"/>
              <a:gd name="TX11" fmla="*/ 226126 w 5345883"/>
              <a:gd name="TY11" fmla="*/ 4065492 h 7684395"/>
              <a:gd name="TX12" fmla="*/ 265827 w 5345883"/>
              <a:gd name="TY12" fmla="*/ 4122436 h 7684395"/>
              <a:gd name="TX13" fmla="*/ 307255 w 5345883"/>
              <a:gd name="TY13" fmla="*/ 4184558 h 7684395"/>
              <a:gd name="TX14" fmla="*/ 352135 w 5345883"/>
              <a:gd name="TY14" fmla="*/ 4251856 h 7684395"/>
              <a:gd name="TX15" fmla="*/ 400467 w 5345883"/>
              <a:gd name="TY15" fmla="*/ 4324330 h 7684395"/>
              <a:gd name="TX16" fmla="*/ 452251 w 5345883"/>
              <a:gd name="TY16" fmla="*/ 4398531 h 7684395"/>
              <a:gd name="TX17" fmla="*/ 504036 w 5345883"/>
              <a:gd name="TY17" fmla="*/ 4476182 h 7684395"/>
              <a:gd name="TX18" fmla="*/ 559273 w 5345883"/>
              <a:gd name="TY18" fmla="*/ 4557285 h 7684395"/>
              <a:gd name="TX19" fmla="*/ 616235 w 5345883"/>
              <a:gd name="TY19" fmla="*/ 4640114 h 7684395"/>
              <a:gd name="TX20" fmla="*/ 673198 w 5345883"/>
              <a:gd name="TY20" fmla="*/ 4722942 h 7684395"/>
              <a:gd name="TX21" fmla="*/ 731888 w 5345883"/>
              <a:gd name="TY21" fmla="*/ 4809222 h 7684395"/>
              <a:gd name="TX22" fmla="*/ 787124 w 5345883"/>
              <a:gd name="TY22" fmla="*/ 4893776 h 7684395"/>
              <a:gd name="TX23" fmla="*/ 845813 w 5345883"/>
              <a:gd name="TY23" fmla="*/ 4978330 h 7684395"/>
              <a:gd name="TX24" fmla="*/ 906229 w 5345883"/>
              <a:gd name="TY24" fmla="*/ 5062884 h 7684395"/>
              <a:gd name="TX25" fmla="*/ 961465 w 5345883"/>
              <a:gd name="TY25" fmla="*/ 5149163 h 7684395"/>
              <a:gd name="TX26" fmla="*/ 1016702 w 5345883"/>
              <a:gd name="TY26" fmla="*/ 5231992 h 7684395"/>
              <a:gd name="TX27" fmla="*/ 1070213 w 5345883"/>
              <a:gd name="TY27" fmla="*/ 5309643 h 7684395"/>
              <a:gd name="TX28" fmla="*/ 1123723 w 5345883"/>
              <a:gd name="TY28" fmla="*/ 5385569 h 7684395"/>
              <a:gd name="TX29" fmla="*/ 1173781 w 5345883"/>
              <a:gd name="TY29" fmla="*/ 5459770 h 7684395"/>
              <a:gd name="TX30" fmla="*/ 1218662 w 5345883"/>
              <a:gd name="TY30" fmla="*/ 5530518 h 7684395"/>
              <a:gd name="TX31" fmla="*/ 1265267 w 5345883"/>
              <a:gd name="TY31" fmla="*/ 5596091 h 7684395"/>
              <a:gd name="TX32" fmla="*/ 1303243 w 5345883"/>
              <a:gd name="TY32" fmla="*/ 5654762 h 7684395"/>
              <a:gd name="TX33" fmla="*/ 1365384 w 5345883"/>
              <a:gd name="TY33" fmla="*/ 5739315 h 7684395"/>
              <a:gd name="TX34" fmla="*/ 1427525 w 5345883"/>
              <a:gd name="TY34" fmla="*/ 5820418 h 7684395"/>
              <a:gd name="TX35" fmla="*/ 1494845 w 5345883"/>
              <a:gd name="TY35" fmla="*/ 5901521 h 7684395"/>
              <a:gd name="TX36" fmla="*/ 1567343 w 5345883"/>
              <a:gd name="TY36" fmla="*/ 5977447 h 7684395"/>
              <a:gd name="TX37" fmla="*/ 1643294 w 5345883"/>
              <a:gd name="TY37" fmla="*/ 6051647 h 7684395"/>
              <a:gd name="TX38" fmla="*/ 1726149 w 5345883"/>
              <a:gd name="TY38" fmla="*/ 6120671 h 7684395"/>
              <a:gd name="TX39" fmla="*/ 1806208 w 5345883"/>
              <a:gd name="TY39" fmla="*/ 6183097 h 7684395"/>
              <a:gd name="TX40" fmla="*/ 1815646 w 5345883"/>
              <a:gd name="TY40" fmla="*/ 6245352 h 7684395"/>
              <a:gd name="TX41" fmla="*/ 1725861 w 5345883"/>
              <a:gd name="TY41" fmla="*/ 7684394 h 7684395"/>
              <a:gd name="TX42" fmla="*/ 4869111 w 5345883"/>
              <a:gd name="TY42" fmla="*/ 7684394 h 7684395"/>
              <a:gd name="TX43" fmla="*/ 4716104 w 5345883"/>
              <a:gd name="TY43" fmla="*/ 6308329 h 7684395"/>
              <a:gd name="TX44" fmla="*/ 4731562 w 5345883"/>
              <a:gd name="TY44" fmla="*/ 6207490 h 7684395"/>
              <a:gd name="TX45" fmla="*/ 4762444 w 5345883"/>
              <a:gd name="TY45" fmla="*/ 6182792 h 7684395"/>
              <a:gd name="TX46" fmla="*/ 4834942 w 5345883"/>
              <a:gd name="TY46" fmla="*/ 6118946 h 7684395"/>
              <a:gd name="TX47" fmla="*/ 4898810 w 5345883"/>
              <a:gd name="TY47" fmla="*/ 6053373 h 7684395"/>
              <a:gd name="TX48" fmla="*/ 4959225 w 5345883"/>
              <a:gd name="TY48" fmla="*/ 5986075 h 7684395"/>
              <a:gd name="TX49" fmla="*/ 5012736 w 5345883"/>
              <a:gd name="TY49" fmla="*/ 5913600 h 7684395"/>
              <a:gd name="TX50" fmla="*/ 5061068 w 5345883"/>
              <a:gd name="TY50" fmla="*/ 5844576 h 7684395"/>
              <a:gd name="TX51" fmla="*/ 5104221 w 5345883"/>
              <a:gd name="TY51" fmla="*/ 5770376 h 7684395"/>
              <a:gd name="TX52" fmla="*/ 5143923 w 5345883"/>
              <a:gd name="TY52" fmla="*/ 5697901 h 7684395"/>
              <a:gd name="TX53" fmla="*/ 5178446 w 5345883"/>
              <a:gd name="TY53" fmla="*/ 5623700 h 7684395"/>
              <a:gd name="TX54" fmla="*/ 5209517 w 5345883"/>
              <a:gd name="TY54" fmla="*/ 5551226 h 7684395"/>
              <a:gd name="TX55" fmla="*/ 5237135 w 5345883"/>
              <a:gd name="TY55" fmla="*/ 5478751 h 7684395"/>
              <a:gd name="TX56" fmla="*/ 5259575 w 5345883"/>
              <a:gd name="TY56" fmla="*/ 5406276 h 7684395"/>
              <a:gd name="TX57" fmla="*/ 5280289 w 5345883"/>
              <a:gd name="TY57" fmla="*/ 5337252 h 7684395"/>
              <a:gd name="TX58" fmla="*/ 5295824 w 5345883"/>
              <a:gd name="TY58" fmla="*/ 5269954 h 7684395"/>
              <a:gd name="TX59" fmla="*/ 5311359 w 5345883"/>
              <a:gd name="TY59" fmla="*/ 5204382 h 7684395"/>
              <a:gd name="TX60" fmla="*/ 5321716 w 5345883"/>
              <a:gd name="TY60" fmla="*/ 5140535 h 7684395"/>
              <a:gd name="TX61" fmla="*/ 5332073 w 5345883"/>
              <a:gd name="TY61" fmla="*/ 5078414 h 7684395"/>
              <a:gd name="TX62" fmla="*/ 5337252 w 5345883"/>
              <a:gd name="TY62" fmla="*/ 5021470 h 7684395"/>
              <a:gd name="TX63" fmla="*/ 5342430 w 5345883"/>
              <a:gd name="TY63" fmla="*/ 4967976 h 7684395"/>
              <a:gd name="TX64" fmla="*/ 5344156 w 5345883"/>
              <a:gd name="TY64" fmla="*/ 4919660 h 7684395"/>
              <a:gd name="TX65" fmla="*/ 5345882 w 5345883"/>
              <a:gd name="TY65" fmla="*/ 4874794 h 7684395"/>
              <a:gd name="TX66" fmla="*/ 5345882 w 5345883"/>
              <a:gd name="TY66" fmla="*/ 4835106 h 7684395"/>
              <a:gd name="TX67" fmla="*/ 5345882 w 5345883"/>
              <a:gd name="TY67" fmla="*/ 1401179 h 7684395"/>
              <a:gd name="TX68" fmla="*/ 5345750 w 5345883"/>
              <a:gd name="TY68" fmla="*/ 1401179 h 7684395"/>
              <a:gd name="TX69" fmla="*/ 5345882 w 5345883"/>
              <a:gd name="TY69" fmla="*/ 1399453 h 7684395"/>
              <a:gd name="TX70" fmla="*/ 5340706 w 5345883"/>
              <a:gd name="TY70" fmla="*/ 1328704 h 7684395"/>
              <a:gd name="TX71" fmla="*/ 5321724 w 5345883"/>
              <a:gd name="TY71" fmla="*/ 1264857 h 7684395"/>
              <a:gd name="TX72" fmla="*/ 5294115 w 5345883"/>
              <a:gd name="TY72" fmla="*/ 1206187 h 7684395"/>
              <a:gd name="TX73" fmla="*/ 5254426 w 5345883"/>
              <a:gd name="TY73" fmla="*/ 1152694 h 7684395"/>
              <a:gd name="TX74" fmla="*/ 5207835 w 5345883"/>
              <a:gd name="TY74" fmla="*/ 1106103 h 7684395"/>
              <a:gd name="TX75" fmla="*/ 5152616 w 5345883"/>
              <a:gd name="TY75" fmla="*/ 1068140 h 7684395"/>
              <a:gd name="TX76" fmla="*/ 5092220 w 5345883"/>
              <a:gd name="TY76" fmla="*/ 1040531 h 7684395"/>
              <a:gd name="TX77" fmla="*/ 5024922 w 5345883"/>
              <a:gd name="TY77" fmla="*/ 1023275 h 7684395"/>
              <a:gd name="TX78" fmla="*/ 4954173 w 5345883"/>
              <a:gd name="TY78" fmla="*/ 1018098 h 7684395"/>
              <a:gd name="TX79" fmla="*/ 4883423 w 5345883"/>
              <a:gd name="TY79" fmla="*/ 1023275 h 7684395"/>
              <a:gd name="TX80" fmla="*/ 4817851 w 5345883"/>
              <a:gd name="TY80" fmla="*/ 1040531 h 7684395"/>
              <a:gd name="TX81" fmla="*/ 4757455 w 5345883"/>
              <a:gd name="TY81" fmla="*/ 1068140 h 7684395"/>
              <a:gd name="TX82" fmla="*/ 4702236 w 5345883"/>
              <a:gd name="TY82" fmla="*/ 1106103 h 7684395"/>
              <a:gd name="TX83" fmla="*/ 4653920 w 5345883"/>
              <a:gd name="TY83" fmla="*/ 1152694 h 7684395"/>
              <a:gd name="TX84" fmla="*/ 4615957 w 5345883"/>
              <a:gd name="TY84" fmla="*/ 1206187 h 7684395"/>
              <a:gd name="TX85" fmla="*/ 4586622 w 5345883"/>
              <a:gd name="TY85" fmla="*/ 1264857 h 7684395"/>
              <a:gd name="TX86" fmla="*/ 4569366 w 5345883"/>
              <a:gd name="TY86" fmla="*/ 1328704 h 7684395"/>
              <a:gd name="TX87" fmla="*/ 4562463 w 5345883"/>
              <a:gd name="TY87" fmla="*/ 1399453 h 7684395"/>
              <a:gd name="TX88" fmla="*/ 4562640 w 5345883"/>
              <a:gd name="TY88" fmla="*/ 1401179 h 7684395"/>
              <a:gd name="TX89" fmla="*/ 4562211 w 5345883"/>
              <a:gd name="TY89" fmla="*/ 1401179 h 7684395"/>
              <a:gd name="TX90" fmla="*/ 4562211 w 5345883"/>
              <a:gd name="TY90" fmla="*/ 3054295 h 7684395"/>
              <a:gd name="TX91" fmla="*/ 4557032 w 5345883"/>
              <a:gd name="TY91" fmla="*/ 3093984 h 7684395"/>
              <a:gd name="TX92" fmla="*/ 4536319 w 5345883"/>
              <a:gd name="TY92" fmla="*/ 3128496 h 7684395"/>
              <a:gd name="TX93" fmla="*/ 4508700 w 5345883"/>
              <a:gd name="TY93" fmla="*/ 3156105 h 7684395"/>
              <a:gd name="TX94" fmla="*/ 4474177 w 5345883"/>
              <a:gd name="TY94" fmla="*/ 3175087 h 7684395"/>
              <a:gd name="TX95" fmla="*/ 4432750 w 5345883"/>
              <a:gd name="TY95" fmla="*/ 3181989 h 7684395"/>
              <a:gd name="TX96" fmla="*/ 4396501 w 5345883"/>
              <a:gd name="TY96" fmla="*/ 3176812 h 7684395"/>
              <a:gd name="TX97" fmla="*/ 4367156 w 5345883"/>
              <a:gd name="TY97" fmla="*/ 3164733 h 7684395"/>
              <a:gd name="TX98" fmla="*/ 4337812 w 5345883"/>
              <a:gd name="TY98" fmla="*/ 3142301 h 7684395"/>
              <a:gd name="TX99" fmla="*/ 4318824 w 5345883"/>
              <a:gd name="TY99" fmla="*/ 3118142 h 7684395"/>
              <a:gd name="TX100" fmla="*/ 4305015 w 5345883"/>
              <a:gd name="TY100" fmla="*/ 3088807 h 7684395"/>
              <a:gd name="TX101" fmla="*/ 4301562 w 5345883"/>
              <a:gd name="TY101" fmla="*/ 3054295 h 7684395"/>
              <a:gd name="TX102" fmla="*/ 4301562 w 5345883"/>
              <a:gd name="TY102" fmla="*/ 636742 h 7684395"/>
              <a:gd name="TX103" fmla="*/ 4300086 w 5345883"/>
              <a:gd name="TY103" fmla="*/ 636742 h 7684395"/>
              <a:gd name="TX104" fmla="*/ 4300172 w 5345883"/>
              <a:gd name="TY104" fmla="*/ 635881 h 7684395"/>
              <a:gd name="TX105" fmla="*/ 4293270 w 5345883"/>
              <a:gd name="TY105" fmla="*/ 568735 h 7684395"/>
              <a:gd name="TX106" fmla="*/ 4274288 w 5345883"/>
              <a:gd name="TY106" fmla="*/ 503311 h 7684395"/>
              <a:gd name="TX107" fmla="*/ 4244953 w 5345883"/>
              <a:gd name="TY107" fmla="*/ 444773 h 7684395"/>
              <a:gd name="TX108" fmla="*/ 4206990 w 5345883"/>
              <a:gd name="TY108" fmla="*/ 391401 h 7684395"/>
              <a:gd name="TX109" fmla="*/ 4160399 w 5345883"/>
              <a:gd name="TY109" fmla="*/ 344915 h 7684395"/>
              <a:gd name="TX110" fmla="*/ 4106906 w 5345883"/>
              <a:gd name="TY110" fmla="*/ 308759 h 7684395"/>
              <a:gd name="TX111" fmla="*/ 4044785 w 5345883"/>
              <a:gd name="TY111" fmla="*/ 279490 h 7684395"/>
              <a:gd name="TX112" fmla="*/ 3977486 w 5345883"/>
              <a:gd name="TY112" fmla="*/ 262274 h 7684395"/>
              <a:gd name="TX113" fmla="*/ 3908463 w 5345883"/>
              <a:gd name="TY113" fmla="*/ 255387 h 7684395"/>
              <a:gd name="TX114" fmla="*/ 3839439 w 5345883"/>
              <a:gd name="TY114" fmla="*/ 262274 h 7684395"/>
              <a:gd name="TX115" fmla="*/ 3770415 w 5345883"/>
              <a:gd name="TY115" fmla="*/ 279490 h 7684395"/>
              <a:gd name="TX116" fmla="*/ 3710019 w 5345883"/>
              <a:gd name="TY116" fmla="*/ 308759 h 7684395"/>
              <a:gd name="TX117" fmla="*/ 3656526 w 5345883"/>
              <a:gd name="TY117" fmla="*/ 344915 h 7684395"/>
              <a:gd name="TX118" fmla="*/ 3608210 w 5345883"/>
              <a:gd name="TY118" fmla="*/ 391401 h 7684395"/>
              <a:gd name="TX119" fmla="*/ 3570246 w 5345883"/>
              <a:gd name="TY119" fmla="*/ 444773 h 7684395"/>
              <a:gd name="TX120" fmla="*/ 3540911 w 5345883"/>
              <a:gd name="TY120" fmla="*/ 503311 h 7684395"/>
              <a:gd name="TX121" fmla="*/ 3523655 w 5345883"/>
              <a:gd name="TY121" fmla="*/ 568735 h 7684395"/>
              <a:gd name="TX122" fmla="*/ 3516753 w 5345883"/>
              <a:gd name="TY122" fmla="*/ 635881 h 7684395"/>
              <a:gd name="TX123" fmla="*/ 3517891 w 5345883"/>
              <a:gd name="TY123" fmla="*/ 647234 h 7684395"/>
              <a:gd name="TX124" fmla="*/ 3517891 w 5345883"/>
              <a:gd name="TY124" fmla="*/ 2798908 h 7684395"/>
              <a:gd name="TX125" fmla="*/ 3510986 w 5345883"/>
              <a:gd name="TY125" fmla="*/ 2840322 h 7684395"/>
              <a:gd name="TX126" fmla="*/ 3491999 w 5345883"/>
              <a:gd name="TY126" fmla="*/ 2873108 h 7684395"/>
              <a:gd name="TX127" fmla="*/ 3462654 w 5345883"/>
              <a:gd name="TY127" fmla="*/ 2900718 h 7684395"/>
              <a:gd name="TX128" fmla="*/ 3428131 w 5345883"/>
              <a:gd name="TY128" fmla="*/ 2919699 h 7684395"/>
              <a:gd name="TX129" fmla="*/ 3386704 w 5345883"/>
              <a:gd name="TY129" fmla="*/ 2926602 h 7684395"/>
              <a:gd name="TX130" fmla="*/ 3345276 w 5345883"/>
              <a:gd name="TY130" fmla="*/ 2919699 h 7684395"/>
              <a:gd name="TX131" fmla="*/ 3310753 w 5345883"/>
              <a:gd name="TY131" fmla="*/ 2900718 h 7684395"/>
              <a:gd name="TX132" fmla="*/ 3279682 w 5345883"/>
              <a:gd name="TY132" fmla="*/ 2873108 h 7684395"/>
              <a:gd name="TX133" fmla="*/ 3262421 w 5345883"/>
              <a:gd name="TY133" fmla="*/ 2840322 h 7684395"/>
              <a:gd name="TX134" fmla="*/ 3257242 w 5345883"/>
              <a:gd name="TY134" fmla="*/ 2798908 h 7684395"/>
              <a:gd name="TX135" fmla="*/ 3257242 w 5345883"/>
              <a:gd name="TY135" fmla="*/ 389670 h 7684395"/>
              <a:gd name="TX136" fmla="*/ 3257915 w 5345883"/>
              <a:gd name="TY136" fmla="*/ 383081 h 7684395"/>
              <a:gd name="TX137" fmla="*/ 3251013 w 5345883"/>
              <a:gd name="TY137" fmla="*/ 315478 h 7684395"/>
              <a:gd name="TX138" fmla="*/ 3233757 w 5345883"/>
              <a:gd name="TY138" fmla="*/ 249609 h 7684395"/>
              <a:gd name="TX139" fmla="*/ 3202696 w 5345883"/>
              <a:gd name="TY139" fmla="*/ 188940 h 7684395"/>
              <a:gd name="TX140" fmla="*/ 3166459 w 5345883"/>
              <a:gd name="TY140" fmla="*/ 135205 h 7684395"/>
              <a:gd name="TX141" fmla="*/ 3118142 w 5345883"/>
              <a:gd name="TY141" fmla="*/ 88403 h 7684395"/>
              <a:gd name="TX142" fmla="*/ 3062923 w 5345883"/>
              <a:gd name="TY142" fmla="*/ 53735 h 7684395"/>
              <a:gd name="TX143" fmla="*/ 3002527 w 5345883"/>
              <a:gd name="TY143" fmla="*/ 22534 h 7684395"/>
              <a:gd name="TX144" fmla="*/ 2935229 w 5345883"/>
              <a:gd name="TY144" fmla="*/ 6933 h 7684395"/>
              <a:gd name="TX145" fmla="*/ 2866206 w 5345883"/>
              <a:gd name="TY145" fmla="*/ 0 h 7684395"/>
              <a:gd name="TX146" fmla="*/ 2795456 w 5345883"/>
              <a:gd name="TY146" fmla="*/ 6933 h 7684395"/>
              <a:gd name="TX147" fmla="*/ 2728158 w 5345883"/>
              <a:gd name="TY147" fmla="*/ 22534 h 7684395"/>
              <a:gd name="TX148" fmla="*/ 2667762 w 5345883"/>
              <a:gd name="TY148" fmla="*/ 53735 h 7684395"/>
              <a:gd name="TX149" fmla="*/ 2612544 w 5345883"/>
              <a:gd name="TY149" fmla="*/ 88403 h 7684395"/>
              <a:gd name="TX150" fmla="*/ 2565953 w 5345883"/>
              <a:gd name="TY150" fmla="*/ 135205 h 7684395"/>
              <a:gd name="TX151" fmla="*/ 2527989 w 5345883"/>
              <a:gd name="TY151" fmla="*/ 188940 h 7684395"/>
              <a:gd name="TX152" fmla="*/ 2496929 w 5345883"/>
              <a:gd name="TY152" fmla="*/ 249609 h 7684395"/>
              <a:gd name="TX153" fmla="*/ 2479673 w 5345883"/>
              <a:gd name="TY153" fmla="*/ 315478 h 7684395"/>
              <a:gd name="TX154" fmla="*/ 2474496 w 5345883"/>
              <a:gd name="TY154" fmla="*/ 383080 h 7684395"/>
              <a:gd name="TX155" fmla="*/ 2473571 w 5345883"/>
              <a:gd name="TY155" fmla="*/ 383080 h 7684395"/>
              <a:gd name="TX156" fmla="*/ 2473571 w 5345883"/>
              <a:gd name="TY156" fmla="*/ 2798908 h 7684395"/>
              <a:gd name="TX157" fmla="*/ 2466666 w 5345883"/>
              <a:gd name="TY157" fmla="*/ 2840322 h 7684395"/>
              <a:gd name="TX158" fmla="*/ 2449405 w 5345883"/>
              <a:gd name="TY158" fmla="*/ 2873108 h 7684395"/>
              <a:gd name="TX159" fmla="*/ 2418334 w 5345883"/>
              <a:gd name="TY159" fmla="*/ 2900718 h 7684395"/>
              <a:gd name="TX160" fmla="*/ 2383811 w 5345883"/>
              <a:gd name="TY160" fmla="*/ 2919699 h 7684395"/>
              <a:gd name="TX161" fmla="*/ 2342384 w 5345883"/>
              <a:gd name="TY161" fmla="*/ 2926602 h 7684395"/>
              <a:gd name="TX162" fmla="*/ 2300956 w 5345883"/>
              <a:gd name="TY162" fmla="*/ 2919699 h 7684395"/>
              <a:gd name="TX163" fmla="*/ 2266433 w 5345883"/>
              <a:gd name="TY163" fmla="*/ 2900718 h 7684395"/>
              <a:gd name="TX164" fmla="*/ 2237089 w 5345883"/>
              <a:gd name="TY164" fmla="*/ 2873108 h 7684395"/>
              <a:gd name="TX165" fmla="*/ 2218101 w 5345883"/>
              <a:gd name="TY165" fmla="*/ 2840322 h 7684395"/>
              <a:gd name="TX166" fmla="*/ 2211196 w 5345883"/>
              <a:gd name="TY166" fmla="*/ 2798908 h 7684395"/>
              <a:gd name="TX167" fmla="*/ 2211196 w 5345883"/>
              <a:gd name="TY167" fmla="*/ 901995 h 7684395"/>
              <a:gd name="TX168" fmla="*/ 2212208 w 5345883"/>
              <a:gd name="TY168" fmla="*/ 892130 h 7684395"/>
              <a:gd name="TX169" fmla="*/ 2205306 w 5345883"/>
              <a:gd name="TY169" fmla="*/ 824832 h 7684395"/>
              <a:gd name="TX170" fmla="*/ 2188050 w 5345883"/>
              <a:gd name="TY170" fmla="*/ 757534 h 7684395"/>
              <a:gd name="TX171" fmla="*/ 2158715 w 5345883"/>
              <a:gd name="TY171" fmla="*/ 698864 h 7684395"/>
              <a:gd name="TX172" fmla="*/ 2120752 w 5345883"/>
              <a:gd name="TY172" fmla="*/ 645371 h 7684395"/>
              <a:gd name="TX173" fmla="*/ 2074161 w 5345883"/>
              <a:gd name="TY173" fmla="*/ 602231 h 7684395"/>
              <a:gd name="TX174" fmla="*/ 2018942 w 5345883"/>
              <a:gd name="TY174" fmla="*/ 562543 h 7684395"/>
              <a:gd name="TX175" fmla="*/ 1958546 w 5345883"/>
              <a:gd name="TY175" fmla="*/ 534933 h 7684395"/>
              <a:gd name="TX176" fmla="*/ 1891248 w 5345883"/>
              <a:gd name="TY176" fmla="*/ 515952 h 7684395"/>
              <a:gd name="TX177" fmla="*/ 1820499 w 5345883"/>
              <a:gd name="TY177" fmla="*/ 510775 h 7684395"/>
              <a:gd name="TX178" fmla="*/ 1751475 w 5345883"/>
              <a:gd name="TY178" fmla="*/ 515952 h 7684395"/>
              <a:gd name="TX179" fmla="*/ 1684177 w 5345883"/>
              <a:gd name="TY179" fmla="*/ 534933 h 7684395"/>
              <a:gd name="TX180" fmla="*/ 1622055 w 5345883"/>
              <a:gd name="TY180" fmla="*/ 562543 h 7684395"/>
              <a:gd name="TX181" fmla="*/ 1568562 w 5345883"/>
              <a:gd name="TY181" fmla="*/ 602231 h 7684395"/>
              <a:gd name="TX182" fmla="*/ 1521971 w 5345883"/>
              <a:gd name="TY182" fmla="*/ 645371 h 7684395"/>
              <a:gd name="TX183" fmla="*/ 1484008 w 5345883"/>
              <a:gd name="TY183" fmla="*/ 698864 h 7684395"/>
              <a:gd name="TX184" fmla="*/ 1454673 w 5345883"/>
              <a:gd name="TY184" fmla="*/ 757534 h 7684395"/>
              <a:gd name="TX185" fmla="*/ 1435692 w 5345883"/>
              <a:gd name="TY185" fmla="*/ 824832 h 7684395"/>
              <a:gd name="TX186" fmla="*/ 1428789 w 5345883"/>
              <a:gd name="TY186" fmla="*/ 892130 h 7684395"/>
              <a:gd name="TX187" fmla="*/ 1427525 w 5345883"/>
              <a:gd name="TY187" fmla="*/ 892130 h 7684395"/>
              <a:gd name="TX188" fmla="*/ 1427525 w 5345883"/>
              <a:gd name="TY188" fmla="*/ 4072394 h 7684395"/>
              <a:gd name="TX189" fmla="*/ 899324 w 5345883"/>
              <a:gd name="TY189" fmla="*/ 3364902 h 7684395"/>
              <a:gd name="TX190" fmla="*/ 852718 w 5345883"/>
              <a:gd name="TY190" fmla="*/ 3306232 h 7684395"/>
              <a:gd name="TX191" fmla="*/ 800933 w 5345883"/>
              <a:gd name="TY191" fmla="*/ 3252738 h 7684395"/>
              <a:gd name="TX192" fmla="*/ 742244 w 5345883"/>
              <a:gd name="TY192" fmla="*/ 3211324 h 7684395"/>
              <a:gd name="TX193" fmla="*/ 678377 w 5345883"/>
              <a:gd name="TY193" fmla="*/ 3175087 h 7684395"/>
              <a:gd name="TX194" fmla="*/ 614509 w 5345883"/>
              <a:gd name="TY194" fmla="*/ 3147477 h 7684395"/>
              <a:gd name="TX195" fmla="*/ 545463 w 5345883"/>
              <a:gd name="TY195" fmla="*/ 3130221 h 7684395"/>
              <a:gd name="TX196" fmla="*/ 476417 w 5345883"/>
              <a:gd name="TY196" fmla="*/ 3121593 h 7684395"/>
              <a:gd name="TX197" fmla="*/ 409098 w 5345883"/>
              <a:gd name="TY197" fmla="*/ 3123319 h 7684395"/>
              <a:gd name="TX198" fmla="*/ 341778 w 5345883"/>
              <a:gd name="TY198" fmla="*/ 3135398 h 7684395"/>
              <a:gd name="TX199" fmla="*/ 274458 w 5345883"/>
              <a:gd name="TY199" fmla="*/ 3156105 h 7684395"/>
              <a:gd name="TX200" fmla="*/ 210591 w 5345883"/>
              <a:gd name="TY200" fmla="*/ 3187166 h 7684395"/>
              <a:gd name="TX201" fmla="*/ 153628 w 5345883"/>
              <a:gd name="TY201" fmla="*/ 3230306 h 7684395"/>
              <a:gd name="TX202" fmla="*/ 107022 w 5345883"/>
              <a:gd name="TY202" fmla="*/ 3276897 h 7684395"/>
              <a:gd name="TX203" fmla="*/ 67320 w 5345883"/>
              <a:gd name="TY203" fmla="*/ 3332116 h 7684395"/>
              <a:gd name="TX204" fmla="*/ 36250 w 5345883"/>
              <a:gd name="TY204" fmla="*/ 3390786 h 7684395"/>
              <a:gd name="TX205" fmla="*/ 15536 w 5345883"/>
              <a:gd name="TY205" fmla="*/ 3454633 h 7684395"/>
              <a:gd name="TX206" fmla="*/ 1727 w 5345883"/>
              <a:gd name="TY206" fmla="*/ 3520205 h 76843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</a:cxnLst>
            <a:rect l="l" t="t" r="r" b="b"/>
            <a:pathLst>
              <a:path w="5345883" h="7684395">
                <a:moveTo>
                  <a:pt x="0" y="3590954"/>
                </a:moveTo>
                <a:lnTo>
                  <a:pt x="6905" y="3658252"/>
                </a:lnTo>
                <a:lnTo>
                  <a:pt x="24167" y="3729001"/>
                </a:lnTo>
                <a:lnTo>
                  <a:pt x="50059" y="3796300"/>
                </a:lnTo>
                <a:lnTo>
                  <a:pt x="86308" y="3861872"/>
                </a:lnTo>
                <a:lnTo>
                  <a:pt x="91486" y="3865323"/>
                </a:lnTo>
                <a:lnTo>
                  <a:pt x="100117" y="3879128"/>
                </a:lnTo>
                <a:lnTo>
                  <a:pt x="115652" y="3901561"/>
                </a:lnTo>
                <a:lnTo>
                  <a:pt x="136366" y="3930896"/>
                </a:lnTo>
                <a:lnTo>
                  <a:pt x="160532" y="3970584"/>
                </a:lnTo>
                <a:lnTo>
                  <a:pt x="191603" y="4013724"/>
                </a:lnTo>
                <a:lnTo>
                  <a:pt x="226126" y="4065492"/>
                </a:lnTo>
                <a:lnTo>
                  <a:pt x="265827" y="4122436"/>
                </a:lnTo>
                <a:lnTo>
                  <a:pt x="307255" y="4184558"/>
                </a:lnTo>
                <a:lnTo>
                  <a:pt x="352135" y="4251856"/>
                </a:lnTo>
                <a:lnTo>
                  <a:pt x="400467" y="4324330"/>
                </a:lnTo>
                <a:lnTo>
                  <a:pt x="452251" y="4398531"/>
                </a:lnTo>
                <a:lnTo>
                  <a:pt x="504036" y="4476182"/>
                </a:lnTo>
                <a:lnTo>
                  <a:pt x="559273" y="4557285"/>
                </a:lnTo>
                <a:lnTo>
                  <a:pt x="616235" y="4640114"/>
                </a:lnTo>
                <a:lnTo>
                  <a:pt x="673198" y="4722942"/>
                </a:lnTo>
                <a:lnTo>
                  <a:pt x="731888" y="4809222"/>
                </a:lnTo>
                <a:lnTo>
                  <a:pt x="787124" y="4893776"/>
                </a:lnTo>
                <a:lnTo>
                  <a:pt x="845813" y="4978330"/>
                </a:lnTo>
                <a:lnTo>
                  <a:pt x="906229" y="5062884"/>
                </a:lnTo>
                <a:lnTo>
                  <a:pt x="961465" y="5149163"/>
                </a:lnTo>
                <a:lnTo>
                  <a:pt x="1016702" y="5231992"/>
                </a:lnTo>
                <a:lnTo>
                  <a:pt x="1070213" y="5309643"/>
                </a:lnTo>
                <a:lnTo>
                  <a:pt x="1123723" y="5385569"/>
                </a:lnTo>
                <a:lnTo>
                  <a:pt x="1173781" y="5459770"/>
                </a:lnTo>
                <a:lnTo>
                  <a:pt x="1218662" y="5530518"/>
                </a:lnTo>
                <a:lnTo>
                  <a:pt x="1265267" y="5596091"/>
                </a:lnTo>
                <a:lnTo>
                  <a:pt x="1303243" y="5654762"/>
                </a:lnTo>
                <a:lnTo>
                  <a:pt x="1365384" y="5739315"/>
                </a:lnTo>
                <a:lnTo>
                  <a:pt x="1427525" y="5820418"/>
                </a:lnTo>
                <a:lnTo>
                  <a:pt x="1494845" y="5901521"/>
                </a:lnTo>
                <a:lnTo>
                  <a:pt x="1567343" y="5977447"/>
                </a:lnTo>
                <a:lnTo>
                  <a:pt x="1643294" y="6051647"/>
                </a:lnTo>
                <a:lnTo>
                  <a:pt x="1726149" y="6120671"/>
                </a:lnTo>
                <a:lnTo>
                  <a:pt x="1806208" y="6183097"/>
                </a:lnTo>
                <a:lnTo>
                  <a:pt x="1815646" y="6245352"/>
                </a:lnTo>
                <a:cubicBezTo>
                  <a:pt x="1885479" y="6811492"/>
                  <a:pt x="1725861" y="7178775"/>
                  <a:pt x="1725861" y="7684394"/>
                </a:cubicBezTo>
                <a:lnTo>
                  <a:pt x="4869111" y="7684394"/>
                </a:lnTo>
                <a:cubicBezTo>
                  <a:pt x="4869111" y="7217669"/>
                  <a:pt x="4665102" y="6783091"/>
                  <a:pt x="4716104" y="6308329"/>
                </a:cubicBezTo>
                <a:lnTo>
                  <a:pt x="4731562" y="6207490"/>
                </a:lnTo>
                <a:lnTo>
                  <a:pt x="4762444" y="6182792"/>
                </a:lnTo>
                <a:lnTo>
                  <a:pt x="4834942" y="6118946"/>
                </a:lnTo>
                <a:lnTo>
                  <a:pt x="4898810" y="6053373"/>
                </a:lnTo>
                <a:lnTo>
                  <a:pt x="4959225" y="5986075"/>
                </a:lnTo>
                <a:lnTo>
                  <a:pt x="5012736" y="5913600"/>
                </a:lnTo>
                <a:lnTo>
                  <a:pt x="5061068" y="5844576"/>
                </a:lnTo>
                <a:lnTo>
                  <a:pt x="5104221" y="5770376"/>
                </a:lnTo>
                <a:lnTo>
                  <a:pt x="5143923" y="5697901"/>
                </a:lnTo>
                <a:lnTo>
                  <a:pt x="5178446" y="5623700"/>
                </a:lnTo>
                <a:lnTo>
                  <a:pt x="5209517" y="5551226"/>
                </a:lnTo>
                <a:lnTo>
                  <a:pt x="5237135" y="5478751"/>
                </a:lnTo>
                <a:lnTo>
                  <a:pt x="5259575" y="5406276"/>
                </a:lnTo>
                <a:lnTo>
                  <a:pt x="5280289" y="5337252"/>
                </a:lnTo>
                <a:lnTo>
                  <a:pt x="5295824" y="5269954"/>
                </a:lnTo>
                <a:lnTo>
                  <a:pt x="5311359" y="5204382"/>
                </a:lnTo>
                <a:lnTo>
                  <a:pt x="5321716" y="5140535"/>
                </a:lnTo>
                <a:lnTo>
                  <a:pt x="5332073" y="5078414"/>
                </a:lnTo>
                <a:lnTo>
                  <a:pt x="5337252" y="5021470"/>
                </a:lnTo>
                <a:lnTo>
                  <a:pt x="5342430" y="4967976"/>
                </a:lnTo>
                <a:lnTo>
                  <a:pt x="5344156" y="4919660"/>
                </a:lnTo>
                <a:lnTo>
                  <a:pt x="5345882" y="4874794"/>
                </a:lnTo>
                <a:lnTo>
                  <a:pt x="5345882" y="4835106"/>
                </a:lnTo>
                <a:lnTo>
                  <a:pt x="5345882" y="1401179"/>
                </a:lnTo>
                <a:lnTo>
                  <a:pt x="5345750" y="1401179"/>
                </a:lnTo>
                <a:lnTo>
                  <a:pt x="5345882" y="1399453"/>
                </a:lnTo>
                <a:lnTo>
                  <a:pt x="5340706" y="1328704"/>
                </a:lnTo>
                <a:lnTo>
                  <a:pt x="5321724" y="1264857"/>
                </a:lnTo>
                <a:lnTo>
                  <a:pt x="5294115" y="1206187"/>
                </a:lnTo>
                <a:lnTo>
                  <a:pt x="5254426" y="1152694"/>
                </a:lnTo>
                <a:lnTo>
                  <a:pt x="5207835" y="1106103"/>
                </a:lnTo>
                <a:lnTo>
                  <a:pt x="5152616" y="1068140"/>
                </a:lnTo>
                <a:lnTo>
                  <a:pt x="5092220" y="1040531"/>
                </a:lnTo>
                <a:lnTo>
                  <a:pt x="5024922" y="1023275"/>
                </a:lnTo>
                <a:lnTo>
                  <a:pt x="4954173" y="1018098"/>
                </a:lnTo>
                <a:lnTo>
                  <a:pt x="4883423" y="1023275"/>
                </a:lnTo>
                <a:lnTo>
                  <a:pt x="4817851" y="1040531"/>
                </a:lnTo>
                <a:lnTo>
                  <a:pt x="4757455" y="1068140"/>
                </a:lnTo>
                <a:lnTo>
                  <a:pt x="4702236" y="1106103"/>
                </a:lnTo>
                <a:lnTo>
                  <a:pt x="4653920" y="1152694"/>
                </a:lnTo>
                <a:lnTo>
                  <a:pt x="4615957" y="1206187"/>
                </a:lnTo>
                <a:lnTo>
                  <a:pt x="4586622" y="1264857"/>
                </a:lnTo>
                <a:lnTo>
                  <a:pt x="4569366" y="1328704"/>
                </a:lnTo>
                <a:lnTo>
                  <a:pt x="4562463" y="1399453"/>
                </a:lnTo>
                <a:lnTo>
                  <a:pt x="4562640" y="1401179"/>
                </a:lnTo>
                <a:lnTo>
                  <a:pt x="4562211" y="1401179"/>
                </a:lnTo>
                <a:lnTo>
                  <a:pt x="4562211" y="3054295"/>
                </a:lnTo>
                <a:lnTo>
                  <a:pt x="4557032" y="3093984"/>
                </a:lnTo>
                <a:lnTo>
                  <a:pt x="4536319" y="3128496"/>
                </a:lnTo>
                <a:lnTo>
                  <a:pt x="4508700" y="3156105"/>
                </a:lnTo>
                <a:lnTo>
                  <a:pt x="4474177" y="3175087"/>
                </a:lnTo>
                <a:lnTo>
                  <a:pt x="4432750" y="3181989"/>
                </a:lnTo>
                <a:lnTo>
                  <a:pt x="4396501" y="3176812"/>
                </a:lnTo>
                <a:lnTo>
                  <a:pt x="4367156" y="3164733"/>
                </a:lnTo>
                <a:lnTo>
                  <a:pt x="4337812" y="3142301"/>
                </a:lnTo>
                <a:lnTo>
                  <a:pt x="4318824" y="3118142"/>
                </a:lnTo>
                <a:lnTo>
                  <a:pt x="4305015" y="3088807"/>
                </a:lnTo>
                <a:lnTo>
                  <a:pt x="4301562" y="3054295"/>
                </a:lnTo>
                <a:lnTo>
                  <a:pt x="4301562" y="636742"/>
                </a:lnTo>
                <a:lnTo>
                  <a:pt x="4300086" y="636742"/>
                </a:lnTo>
                <a:lnTo>
                  <a:pt x="4300172" y="635881"/>
                </a:lnTo>
                <a:lnTo>
                  <a:pt x="4293270" y="568735"/>
                </a:lnTo>
                <a:lnTo>
                  <a:pt x="4274288" y="503311"/>
                </a:lnTo>
                <a:lnTo>
                  <a:pt x="4244953" y="444773"/>
                </a:lnTo>
                <a:lnTo>
                  <a:pt x="4206990" y="391401"/>
                </a:lnTo>
                <a:lnTo>
                  <a:pt x="4160399" y="344915"/>
                </a:lnTo>
                <a:lnTo>
                  <a:pt x="4106906" y="308759"/>
                </a:lnTo>
                <a:lnTo>
                  <a:pt x="4044785" y="279490"/>
                </a:lnTo>
                <a:lnTo>
                  <a:pt x="3977486" y="262274"/>
                </a:lnTo>
                <a:lnTo>
                  <a:pt x="3908463" y="255387"/>
                </a:lnTo>
                <a:lnTo>
                  <a:pt x="3839439" y="262274"/>
                </a:lnTo>
                <a:lnTo>
                  <a:pt x="3770415" y="279490"/>
                </a:lnTo>
                <a:lnTo>
                  <a:pt x="3710019" y="308759"/>
                </a:lnTo>
                <a:lnTo>
                  <a:pt x="3656526" y="344915"/>
                </a:lnTo>
                <a:lnTo>
                  <a:pt x="3608210" y="391401"/>
                </a:lnTo>
                <a:lnTo>
                  <a:pt x="3570246" y="444773"/>
                </a:lnTo>
                <a:lnTo>
                  <a:pt x="3540911" y="503311"/>
                </a:lnTo>
                <a:lnTo>
                  <a:pt x="3523655" y="568735"/>
                </a:lnTo>
                <a:lnTo>
                  <a:pt x="3516753" y="635881"/>
                </a:lnTo>
                <a:lnTo>
                  <a:pt x="3517891" y="647234"/>
                </a:lnTo>
                <a:lnTo>
                  <a:pt x="3517891" y="2798908"/>
                </a:lnTo>
                <a:lnTo>
                  <a:pt x="3510986" y="2840322"/>
                </a:lnTo>
                <a:lnTo>
                  <a:pt x="3491999" y="2873108"/>
                </a:lnTo>
                <a:lnTo>
                  <a:pt x="3462654" y="2900718"/>
                </a:lnTo>
                <a:lnTo>
                  <a:pt x="3428131" y="2919699"/>
                </a:lnTo>
                <a:lnTo>
                  <a:pt x="3386704" y="2926602"/>
                </a:lnTo>
                <a:lnTo>
                  <a:pt x="3345276" y="2919699"/>
                </a:lnTo>
                <a:lnTo>
                  <a:pt x="3310753" y="2900718"/>
                </a:lnTo>
                <a:lnTo>
                  <a:pt x="3279682" y="2873108"/>
                </a:lnTo>
                <a:lnTo>
                  <a:pt x="3262421" y="2840322"/>
                </a:lnTo>
                <a:lnTo>
                  <a:pt x="3257242" y="2798908"/>
                </a:lnTo>
                <a:lnTo>
                  <a:pt x="3257242" y="389670"/>
                </a:lnTo>
                <a:lnTo>
                  <a:pt x="3257915" y="383081"/>
                </a:lnTo>
                <a:lnTo>
                  <a:pt x="3251013" y="315478"/>
                </a:lnTo>
                <a:lnTo>
                  <a:pt x="3233757" y="249609"/>
                </a:lnTo>
                <a:lnTo>
                  <a:pt x="3202696" y="188940"/>
                </a:lnTo>
                <a:lnTo>
                  <a:pt x="3166459" y="135205"/>
                </a:lnTo>
                <a:lnTo>
                  <a:pt x="3118142" y="88403"/>
                </a:lnTo>
                <a:lnTo>
                  <a:pt x="3062923" y="53735"/>
                </a:lnTo>
                <a:lnTo>
                  <a:pt x="3002527" y="22534"/>
                </a:lnTo>
                <a:lnTo>
                  <a:pt x="2935229" y="6933"/>
                </a:lnTo>
                <a:lnTo>
                  <a:pt x="2866206" y="0"/>
                </a:lnTo>
                <a:lnTo>
                  <a:pt x="2795456" y="6933"/>
                </a:lnTo>
                <a:lnTo>
                  <a:pt x="2728158" y="22534"/>
                </a:lnTo>
                <a:lnTo>
                  <a:pt x="2667762" y="53735"/>
                </a:lnTo>
                <a:lnTo>
                  <a:pt x="2612544" y="88403"/>
                </a:lnTo>
                <a:lnTo>
                  <a:pt x="2565953" y="135205"/>
                </a:lnTo>
                <a:lnTo>
                  <a:pt x="2527989" y="188940"/>
                </a:lnTo>
                <a:lnTo>
                  <a:pt x="2496929" y="249609"/>
                </a:lnTo>
                <a:lnTo>
                  <a:pt x="2479673" y="315478"/>
                </a:lnTo>
                <a:lnTo>
                  <a:pt x="2474496" y="383080"/>
                </a:lnTo>
                <a:lnTo>
                  <a:pt x="2473571" y="383080"/>
                </a:lnTo>
                <a:lnTo>
                  <a:pt x="2473571" y="2798908"/>
                </a:lnTo>
                <a:lnTo>
                  <a:pt x="2466666" y="2840322"/>
                </a:lnTo>
                <a:lnTo>
                  <a:pt x="2449405" y="2873108"/>
                </a:lnTo>
                <a:lnTo>
                  <a:pt x="2418334" y="2900718"/>
                </a:lnTo>
                <a:lnTo>
                  <a:pt x="2383811" y="2919699"/>
                </a:lnTo>
                <a:lnTo>
                  <a:pt x="2342384" y="2926602"/>
                </a:lnTo>
                <a:lnTo>
                  <a:pt x="2300956" y="2919699"/>
                </a:lnTo>
                <a:lnTo>
                  <a:pt x="2266433" y="2900718"/>
                </a:lnTo>
                <a:lnTo>
                  <a:pt x="2237089" y="2873108"/>
                </a:lnTo>
                <a:lnTo>
                  <a:pt x="2218101" y="2840322"/>
                </a:lnTo>
                <a:lnTo>
                  <a:pt x="2211196" y="2798908"/>
                </a:lnTo>
                <a:lnTo>
                  <a:pt x="2211196" y="901995"/>
                </a:lnTo>
                <a:lnTo>
                  <a:pt x="2212208" y="892130"/>
                </a:lnTo>
                <a:lnTo>
                  <a:pt x="2205306" y="824832"/>
                </a:lnTo>
                <a:lnTo>
                  <a:pt x="2188050" y="757534"/>
                </a:lnTo>
                <a:lnTo>
                  <a:pt x="2158715" y="698864"/>
                </a:lnTo>
                <a:lnTo>
                  <a:pt x="2120752" y="645371"/>
                </a:lnTo>
                <a:lnTo>
                  <a:pt x="2074161" y="602231"/>
                </a:lnTo>
                <a:lnTo>
                  <a:pt x="2018942" y="562543"/>
                </a:lnTo>
                <a:lnTo>
                  <a:pt x="1958546" y="534933"/>
                </a:lnTo>
                <a:lnTo>
                  <a:pt x="1891248" y="515952"/>
                </a:lnTo>
                <a:lnTo>
                  <a:pt x="1820499" y="510775"/>
                </a:lnTo>
                <a:lnTo>
                  <a:pt x="1751475" y="515952"/>
                </a:lnTo>
                <a:lnTo>
                  <a:pt x="1684177" y="534933"/>
                </a:lnTo>
                <a:lnTo>
                  <a:pt x="1622055" y="562543"/>
                </a:lnTo>
                <a:lnTo>
                  <a:pt x="1568562" y="602231"/>
                </a:lnTo>
                <a:lnTo>
                  <a:pt x="1521971" y="645371"/>
                </a:lnTo>
                <a:lnTo>
                  <a:pt x="1484008" y="698864"/>
                </a:lnTo>
                <a:lnTo>
                  <a:pt x="1454673" y="757534"/>
                </a:lnTo>
                <a:lnTo>
                  <a:pt x="1435692" y="824832"/>
                </a:lnTo>
                <a:lnTo>
                  <a:pt x="1428789" y="892130"/>
                </a:lnTo>
                <a:lnTo>
                  <a:pt x="1427525" y="892130"/>
                </a:lnTo>
                <a:lnTo>
                  <a:pt x="1427525" y="4072394"/>
                </a:lnTo>
                <a:lnTo>
                  <a:pt x="899324" y="3364902"/>
                </a:lnTo>
                <a:lnTo>
                  <a:pt x="852718" y="3306232"/>
                </a:lnTo>
                <a:lnTo>
                  <a:pt x="800933" y="3252738"/>
                </a:lnTo>
                <a:lnTo>
                  <a:pt x="742244" y="3211324"/>
                </a:lnTo>
                <a:lnTo>
                  <a:pt x="678377" y="3175087"/>
                </a:lnTo>
                <a:lnTo>
                  <a:pt x="614509" y="3147477"/>
                </a:lnTo>
                <a:lnTo>
                  <a:pt x="545463" y="3130221"/>
                </a:lnTo>
                <a:lnTo>
                  <a:pt x="476417" y="3121593"/>
                </a:lnTo>
                <a:lnTo>
                  <a:pt x="409098" y="3123319"/>
                </a:lnTo>
                <a:lnTo>
                  <a:pt x="341778" y="3135398"/>
                </a:lnTo>
                <a:lnTo>
                  <a:pt x="274458" y="3156105"/>
                </a:lnTo>
                <a:lnTo>
                  <a:pt x="210591" y="3187166"/>
                </a:lnTo>
                <a:lnTo>
                  <a:pt x="153628" y="3230306"/>
                </a:lnTo>
                <a:lnTo>
                  <a:pt x="107022" y="3276897"/>
                </a:lnTo>
                <a:lnTo>
                  <a:pt x="67320" y="3332116"/>
                </a:lnTo>
                <a:lnTo>
                  <a:pt x="36250" y="3390786"/>
                </a:lnTo>
                <a:lnTo>
                  <a:pt x="15536" y="3454633"/>
                </a:lnTo>
                <a:lnTo>
                  <a:pt x="1727" y="3520205"/>
                </a:lnTo>
                <a:close/>
              </a:path>
            </a:pathLst>
          </a:custGeom>
          <a:solidFill>
            <a:srgbClr val="FFFFFF"/>
          </a:solidFill>
          <a:ln w="0" cap="flat" cmpd="sng">
            <a:solidFill>
              <a:schemeClr val="bg2">
                <a:lumMod val="20000"/>
                <a:lumOff val="80000"/>
                <a:alpha val="100000"/>
              </a:schemeClr>
            </a:solidFill>
            <a:prstDash val="solid"/>
            <a:round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vert="horz" wrap="square" lIns="182880" tIns="91440" rIns="182880" bIns="91440" numCol="1" anchor="t">
            <a:noAutofit/>
          </a:bodyPr>
          <a:lstStyle/>
          <a:p>
            <a:pPr marL="0" indent="0" algn="just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300" b="0" cap="none" dirty="0" smtClean="0">
              <a:ln w="9525" cap="flat" cmpd="sng">
                <a:noFill/>
                <a:prstDash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44355" y="4213225"/>
            <a:ext cx="578231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2. 아키텍처</a:t>
            </a:r>
            <a:endParaRPr lang="ko-KR" altLang="en-US" sz="46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90230" y="6515735"/>
            <a:ext cx="5260975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lang="en-US" altLang="ko-KR" sz="4600" b="1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1085" y="8820785"/>
            <a:ext cx="612965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4. 사용기술</a:t>
            </a:r>
            <a:endParaRPr lang="ko-KR" altLang="en-US" sz="46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09860" y="11163300"/>
            <a:ext cx="481647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4600" b="1" cap="none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4600" b="1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분석</a:t>
            </a:r>
            <a:endParaRPr lang="ko-KR" altLang="en-US" sz="46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21756370" y="4461510"/>
            <a:ext cx="2235200" cy="6974840"/>
          </a:xfrm>
          <a:custGeom>
            <a:avLst/>
            <a:gdLst>
              <a:gd name="connsiteX0" fmla="*/ 245619 w 4736932"/>
              <a:gd name="connsiteY0" fmla="*/ 0 h 2687293"/>
              <a:gd name="connsiteX1" fmla="*/ 4736932 w 4736932"/>
              <a:gd name="connsiteY1" fmla="*/ 0 h 2687293"/>
              <a:gd name="connsiteX2" fmla="*/ 4736932 w 4736932"/>
              <a:gd name="connsiteY2" fmla="*/ 2687293 h 2687293"/>
              <a:gd name="connsiteX3" fmla="*/ 245619 w 4736932"/>
              <a:gd name="connsiteY3" fmla="*/ 2687293 h 2687293"/>
              <a:gd name="connsiteX4" fmla="*/ 0 w 4736932"/>
              <a:gd name="connsiteY4" fmla="*/ 2441674 h 2687293"/>
              <a:gd name="connsiteX5" fmla="*/ 0 w 4736932"/>
              <a:gd name="connsiteY5" fmla="*/ 245619 h 2687293"/>
              <a:gd name="connsiteX6" fmla="*/ 245619 w 4736932"/>
              <a:gd name="connsiteY6" fmla="*/ 0 h 268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6932" h="2687293">
                <a:moveTo>
                  <a:pt x="245619" y="0"/>
                </a:moveTo>
                <a:lnTo>
                  <a:pt x="4736932" y="0"/>
                </a:lnTo>
                <a:lnTo>
                  <a:pt x="4736932" y="2687293"/>
                </a:lnTo>
                <a:lnTo>
                  <a:pt x="245619" y="2687293"/>
                </a:lnTo>
                <a:cubicBezTo>
                  <a:pt x="109967" y="2687293"/>
                  <a:pt x="0" y="2577326"/>
                  <a:pt x="0" y="2441674"/>
                </a:cubicBezTo>
                <a:lnTo>
                  <a:pt x="0" y="245619"/>
                </a:lnTo>
                <a:cubicBezTo>
                  <a:pt x="0" y="109967"/>
                  <a:pt x="109967" y="0"/>
                  <a:pt x="245619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600"/>
          </a:p>
        </p:txBody>
      </p:sp>
      <p:sp>
        <p:nvSpPr>
          <p:cNvPr id="33" name="자유형 32"/>
          <p:cNvSpPr/>
          <p:nvPr/>
        </p:nvSpPr>
        <p:spPr>
          <a:xfrm>
            <a:off x="22148800" y="4220210"/>
            <a:ext cx="2235200" cy="7457440"/>
          </a:xfrm>
          <a:custGeom>
            <a:avLst/>
            <a:gdLst>
              <a:gd name="connsiteX0" fmla="*/ 245619 w 4736932"/>
              <a:gd name="connsiteY0" fmla="*/ 0 h 2687293"/>
              <a:gd name="connsiteX1" fmla="*/ 4736932 w 4736932"/>
              <a:gd name="connsiteY1" fmla="*/ 0 h 2687293"/>
              <a:gd name="connsiteX2" fmla="*/ 4736932 w 4736932"/>
              <a:gd name="connsiteY2" fmla="*/ 2687293 h 2687293"/>
              <a:gd name="connsiteX3" fmla="*/ 245619 w 4736932"/>
              <a:gd name="connsiteY3" fmla="*/ 2687293 h 2687293"/>
              <a:gd name="connsiteX4" fmla="*/ 0 w 4736932"/>
              <a:gd name="connsiteY4" fmla="*/ 2441674 h 2687293"/>
              <a:gd name="connsiteX5" fmla="*/ 0 w 4736932"/>
              <a:gd name="connsiteY5" fmla="*/ 245619 h 2687293"/>
              <a:gd name="connsiteX6" fmla="*/ 245619 w 4736932"/>
              <a:gd name="connsiteY6" fmla="*/ 0 h 268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6932" h="2687293">
                <a:moveTo>
                  <a:pt x="245619" y="0"/>
                </a:moveTo>
                <a:lnTo>
                  <a:pt x="4736932" y="0"/>
                </a:lnTo>
                <a:lnTo>
                  <a:pt x="4736932" y="2687293"/>
                </a:lnTo>
                <a:lnTo>
                  <a:pt x="245619" y="2687293"/>
                </a:lnTo>
                <a:cubicBezTo>
                  <a:pt x="109967" y="2687293"/>
                  <a:pt x="0" y="2577326"/>
                  <a:pt x="0" y="2441674"/>
                </a:cubicBezTo>
                <a:lnTo>
                  <a:pt x="0" y="245619"/>
                </a:lnTo>
                <a:cubicBezTo>
                  <a:pt x="0" y="109967"/>
                  <a:pt x="109967" y="0"/>
                  <a:pt x="245619" y="0"/>
                </a:cubicBezTo>
                <a:close/>
              </a:path>
            </a:pathLst>
          </a:custGeom>
          <a:solidFill>
            <a:srgbClr val="FE740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600"/>
          </a:p>
        </p:txBody>
      </p:sp>
      <p:grpSp>
        <p:nvGrpSpPr>
          <p:cNvPr id="34" name="그룹 33"/>
          <p:cNvGrpSpPr/>
          <p:nvPr/>
        </p:nvGrpSpPr>
        <p:grpSpPr>
          <a:xfrm>
            <a:off x="15441930" y="4613275"/>
            <a:ext cx="4994275" cy="6125210"/>
            <a:chOff x="15441930" y="4613275"/>
            <a:chExt cx="4994275" cy="6125210"/>
          </a:xfrm>
        </p:grpSpPr>
        <p:sp>
          <p:nvSpPr>
            <p:cNvPr id="35" name="자유형 34"/>
            <p:cNvSpPr/>
            <p:nvPr/>
          </p:nvSpPr>
          <p:spPr>
            <a:xfrm>
              <a:off x="16372205" y="4615815"/>
              <a:ext cx="4064000" cy="4237990"/>
            </a:xfrm>
            <a:custGeom>
              <a:avLst/>
              <a:gdLst>
                <a:gd name="connsiteX0" fmla="*/ 14558 w 1988500"/>
                <a:gd name="connsiteY0" fmla="*/ 0 h 2917371"/>
                <a:gd name="connsiteX1" fmla="*/ 290329 w 1988500"/>
                <a:gd name="connsiteY1" fmla="*/ 1248228 h 2917371"/>
                <a:gd name="connsiteX2" fmla="*/ 1988500 w 1988500"/>
                <a:gd name="connsiteY2" fmla="*/ 2917371 h 2917371"/>
                <a:gd name="connsiteX0" fmla="*/ 13056 w 1928941"/>
                <a:gd name="connsiteY0" fmla="*/ 0 h 2104571"/>
                <a:gd name="connsiteX1" fmla="*/ 288827 w 1928941"/>
                <a:gd name="connsiteY1" fmla="*/ 1248228 h 2104571"/>
                <a:gd name="connsiteX2" fmla="*/ 1928941 w 1928941"/>
                <a:gd name="connsiteY2" fmla="*/ 2104571 h 2104571"/>
                <a:gd name="connsiteX0" fmla="*/ 13056 w 1928941"/>
                <a:gd name="connsiteY0" fmla="*/ 0 h 2104571"/>
                <a:gd name="connsiteX1" fmla="*/ 288827 w 1928941"/>
                <a:gd name="connsiteY1" fmla="*/ 1248228 h 2104571"/>
                <a:gd name="connsiteX2" fmla="*/ 1928941 w 1928941"/>
                <a:gd name="connsiteY2" fmla="*/ 2104571 h 2104571"/>
                <a:gd name="connsiteX0" fmla="*/ 4725 w 2036724"/>
                <a:gd name="connsiteY0" fmla="*/ 0 h 2119085"/>
                <a:gd name="connsiteX1" fmla="*/ 396610 w 2036724"/>
                <a:gd name="connsiteY1" fmla="*/ 1262742 h 2119085"/>
                <a:gd name="connsiteX2" fmla="*/ 2036724 w 2036724"/>
                <a:gd name="connsiteY2" fmla="*/ 2119085 h 2119085"/>
                <a:gd name="connsiteX0" fmla="*/ 0 w 2031999"/>
                <a:gd name="connsiteY0" fmla="*/ 0 h 2119085"/>
                <a:gd name="connsiteX1" fmla="*/ 391885 w 2031999"/>
                <a:gd name="connsiteY1" fmla="*/ 1262742 h 2119085"/>
                <a:gd name="connsiteX2" fmla="*/ 2031999 w 2031999"/>
                <a:gd name="connsiteY2" fmla="*/ 2119085 h 2119085"/>
                <a:gd name="connsiteX0" fmla="*/ 0 w 2031999"/>
                <a:gd name="connsiteY0" fmla="*/ 0 h 2119085"/>
                <a:gd name="connsiteX1" fmla="*/ 391885 w 2031999"/>
                <a:gd name="connsiteY1" fmla="*/ 1262742 h 2119085"/>
                <a:gd name="connsiteX2" fmla="*/ 2031999 w 2031999"/>
                <a:gd name="connsiteY2" fmla="*/ 2119085 h 2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999" h="2119085">
                  <a:moveTo>
                    <a:pt x="0" y="0"/>
                  </a:moveTo>
                  <a:cubicBezTo>
                    <a:pt x="16933" y="424543"/>
                    <a:pt x="53218" y="909561"/>
                    <a:pt x="391885" y="1262742"/>
                  </a:cubicBezTo>
                  <a:cubicBezTo>
                    <a:pt x="730552" y="1615923"/>
                    <a:pt x="1129693" y="1803399"/>
                    <a:pt x="2031999" y="2119085"/>
                  </a:cubicBezTo>
                </a:path>
              </a:pathLst>
            </a:custGeom>
            <a:noFill/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600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6349980" y="4613275"/>
              <a:ext cx="2498725" cy="6125210"/>
            </a:xfrm>
            <a:custGeom>
              <a:avLst/>
              <a:gdLst>
                <a:gd name="connsiteX0" fmla="*/ 3950 w 149093"/>
                <a:gd name="connsiteY0" fmla="*/ 0 h 3120571"/>
                <a:gd name="connsiteX1" fmla="*/ 18465 w 149093"/>
                <a:gd name="connsiteY1" fmla="*/ 2017486 h 3120571"/>
                <a:gd name="connsiteX2" fmla="*/ 149093 w 149093"/>
                <a:gd name="connsiteY2" fmla="*/ 3120571 h 3120571"/>
                <a:gd name="connsiteX0" fmla="*/ 83029 w 1331258"/>
                <a:gd name="connsiteY0" fmla="*/ 0 h 3062514"/>
                <a:gd name="connsiteX1" fmla="*/ 97544 w 1331258"/>
                <a:gd name="connsiteY1" fmla="*/ 2017486 h 3062514"/>
                <a:gd name="connsiteX2" fmla="*/ 1331258 w 1331258"/>
                <a:gd name="connsiteY2" fmla="*/ 3062514 h 3062514"/>
                <a:gd name="connsiteX0" fmla="*/ 83029 w 1331258"/>
                <a:gd name="connsiteY0" fmla="*/ 0 h 3062514"/>
                <a:gd name="connsiteX1" fmla="*/ 97544 w 1331258"/>
                <a:gd name="connsiteY1" fmla="*/ 2017486 h 3062514"/>
                <a:gd name="connsiteX2" fmla="*/ 1331258 w 1331258"/>
                <a:gd name="connsiteY2" fmla="*/ 3062514 h 3062514"/>
                <a:gd name="connsiteX0" fmla="*/ 1196 w 1249425"/>
                <a:gd name="connsiteY0" fmla="*/ 0 h 3062514"/>
                <a:gd name="connsiteX1" fmla="*/ 204396 w 1249425"/>
                <a:gd name="connsiteY1" fmla="*/ 1944914 h 3062514"/>
                <a:gd name="connsiteX2" fmla="*/ 1249425 w 1249425"/>
                <a:gd name="connsiteY2" fmla="*/ 3062514 h 306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25" h="3062514">
                  <a:moveTo>
                    <a:pt x="1196" y="0"/>
                  </a:moveTo>
                  <a:cubicBezTo>
                    <a:pt x="-3642" y="748695"/>
                    <a:pt x="-3642" y="1434495"/>
                    <a:pt x="204396" y="1944914"/>
                  </a:cubicBezTo>
                  <a:cubicBezTo>
                    <a:pt x="412434" y="2455333"/>
                    <a:pt x="804320" y="2887133"/>
                    <a:pt x="1249425" y="3062514"/>
                  </a:cubicBezTo>
                </a:path>
              </a:pathLst>
            </a:custGeom>
            <a:noFill/>
            <a:ln w="1905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600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5441930" y="5729605"/>
              <a:ext cx="352425" cy="3831590"/>
            </a:xfrm>
            <a:custGeom>
              <a:avLst/>
              <a:gdLst>
                <a:gd name="connsiteX0" fmla="*/ 0 w 176302"/>
                <a:gd name="connsiteY0" fmla="*/ 0 h 1915885"/>
                <a:gd name="connsiteX1" fmla="*/ 174171 w 176302"/>
                <a:gd name="connsiteY1" fmla="*/ 711200 h 1915885"/>
                <a:gd name="connsiteX2" fmla="*/ 101600 w 176302"/>
                <a:gd name="connsiteY2" fmla="*/ 1915885 h 1915885"/>
                <a:gd name="connsiteX3" fmla="*/ 101600 w 176302"/>
                <a:gd name="connsiteY3" fmla="*/ 1915885 h 191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02" h="1915885">
                  <a:moveTo>
                    <a:pt x="0" y="0"/>
                  </a:moveTo>
                  <a:cubicBezTo>
                    <a:pt x="78619" y="195943"/>
                    <a:pt x="157238" y="391886"/>
                    <a:pt x="174171" y="711200"/>
                  </a:cubicBezTo>
                  <a:cubicBezTo>
                    <a:pt x="191104" y="1030514"/>
                    <a:pt x="101600" y="1915885"/>
                    <a:pt x="101600" y="1915885"/>
                  </a:cubicBezTo>
                  <a:lnTo>
                    <a:pt x="101600" y="1915885"/>
                  </a:lnTo>
                </a:path>
              </a:pathLst>
            </a:custGeom>
            <a:noFill/>
            <a:ln w="12700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600"/>
            </a:p>
          </p:txBody>
        </p:sp>
      </p:grpSp>
      <p:sp>
        <p:nvSpPr>
          <p:cNvPr id="24" name="Shape 84"/>
          <p:cNvSpPr/>
          <p:nvPr/>
        </p:nvSpPr>
        <p:spPr>
          <a:xfrm>
            <a:off x="2108835" y="2792095"/>
            <a:ext cx="9099550" cy="31686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rot="2072595">
            <a:off x="14951075" y="3430905"/>
            <a:ext cx="5781675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4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</a:t>
            </a:r>
            <a:r>
              <a:rPr lang="ko-KR" altLang="en-US" sz="4600" b="1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endParaRPr lang="en-US" altLang="ko-KR" sz="4600" b="1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19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2882115" y="460932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1">
              <a:lumMod val="20000"/>
              <a:lumOff val="80000"/>
            </a:schemeClr>
          </a:solidFill>
          <a:ln w="3175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2593910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err="1" smtClean="0"/>
                <a:t>Bigdata</a:t>
              </a:r>
              <a:r>
                <a:rPr lang="en-US" dirty="0" smtClean="0"/>
                <a:t> is 3v</a:t>
              </a:r>
              <a:endParaRPr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308563" y="3815225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량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(Volume)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테라바이트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(Terabytes)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레코드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(Records/Arch)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테이블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(Tables, Files)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48714" y="3815224"/>
            <a:ext cx="6135286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(Variety)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(Structured)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비조직</a:t>
            </a:r>
            <a:r>
              <a:rPr lang="ko-KR" altLang="en-US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(Unstructured)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다원적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(Multi-factor)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(Probabilistic)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56163" y="6710557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(Velocity)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(Batch)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(Real/near-time)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(Processes)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(Streams)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4751836" y="6556370"/>
            <a:ext cx="3600000" cy="360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8585910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111836" y="3336361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442115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1836" y="4255011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</a:t>
            </a:r>
            <a:r>
              <a:rPr lang="en-US" altLang="ko-KR" sz="5400" dirty="0" smtClean="0">
                <a:solidFill>
                  <a:srgbClr val="FFFFFF"/>
                </a:solidFill>
              </a:rPr>
              <a:t>volume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5910" y="6199873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velocity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42115" y="6199872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variety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9322" y="6710557"/>
            <a:ext cx="3382514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dirty="0" smtClean="0">
                <a:solidFill>
                  <a:srgbClr val="FFFFFF"/>
                </a:solidFill>
              </a:rPr>
              <a:t>          </a:t>
            </a:r>
            <a:r>
              <a:rPr lang="en-US" altLang="ko-KR" sz="6600" dirty="0" err="1" smtClean="0">
                <a:solidFill>
                  <a:srgbClr val="FFFFFF"/>
                </a:solidFill>
              </a:rPr>
              <a:t>BigData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34" name="Shape 129"/>
          <p:cNvSpPr/>
          <p:nvPr/>
        </p:nvSpPr>
        <p:spPr>
          <a:xfrm>
            <a:off x="2781655" y="1432095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333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2882115" y="460932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1">
              <a:lumMod val="20000"/>
              <a:lumOff val="80000"/>
            </a:schemeClr>
          </a:solidFill>
          <a:ln w="3175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2593910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err="1" smtClean="0"/>
                <a:t>Bigdata</a:t>
              </a:r>
              <a:r>
                <a:rPr lang="en-US" dirty="0" smtClean="0"/>
                <a:t> is 4v</a:t>
              </a:r>
              <a:endParaRPr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308563" y="3815225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량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(Volume)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테라바이트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(Terabytes)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레코드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(Records/Arch)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테이블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(Tables, Files)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48714" y="3815224"/>
            <a:ext cx="6135286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(Variety)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(Structured)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비조직</a:t>
            </a:r>
            <a:r>
              <a:rPr lang="ko-KR" altLang="en-US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(Unstructured)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다원적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(Multi-factor)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(Probabilistic)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56163" y="6710557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(Velocity)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(Batch)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(Real/near-time)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(Processes)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(Streams)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4751836" y="6556370"/>
            <a:ext cx="3600000" cy="360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8585910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111836" y="3336361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442115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1836" y="4255011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</a:t>
            </a:r>
            <a:r>
              <a:rPr lang="en-US" altLang="ko-KR" sz="5400" dirty="0" smtClean="0">
                <a:solidFill>
                  <a:srgbClr val="FFFFFF"/>
                </a:solidFill>
              </a:rPr>
              <a:t>volume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5910" y="6199873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velocity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42115" y="6199872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variety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71836" y="10532038"/>
            <a:ext cx="4123525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veracity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9322" y="6710557"/>
            <a:ext cx="3382514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dirty="0" smtClean="0">
                <a:solidFill>
                  <a:srgbClr val="FFFFFF"/>
                </a:solidFill>
              </a:rPr>
              <a:t>          </a:t>
            </a:r>
            <a:r>
              <a:rPr lang="en-US" altLang="ko-KR" sz="6600" dirty="0" err="1" smtClean="0">
                <a:solidFill>
                  <a:srgbClr val="FFFFFF"/>
                </a:solidFill>
              </a:rPr>
              <a:t>BigData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2024236" y="9698408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24236" y="10684438"/>
            <a:ext cx="4123525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veracity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48714" y="6710557"/>
            <a:ext cx="9880302" cy="26468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정확성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(Veracity)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(Trustworthiness)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진실성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(Authenticity)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(Origin, Reputation)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(Availability)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책임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Accountability)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29" name="Shape 129"/>
          <p:cNvSpPr/>
          <p:nvPr/>
        </p:nvSpPr>
        <p:spPr>
          <a:xfrm>
            <a:off x="2781655" y="1432095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370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2882115" y="460932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1">
              <a:lumMod val="20000"/>
              <a:lumOff val="80000"/>
            </a:schemeClr>
          </a:solidFill>
          <a:ln w="3175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2593910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err="1" smtClean="0"/>
                <a:t>Bigdata</a:t>
              </a:r>
              <a:r>
                <a:rPr lang="en-US" dirty="0" smtClean="0"/>
                <a:t> is 4v</a:t>
              </a:r>
              <a:endParaRPr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308563" y="3815225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량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(Volume)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테라바이트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(Terabytes)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레코드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(Records/Arch)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테이블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(Tables, Files)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48714" y="3815224"/>
            <a:ext cx="6135286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(Variety)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(Structured)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비조직</a:t>
            </a:r>
            <a:r>
              <a:rPr lang="ko-KR" altLang="en-US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(Unstructured)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다원적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(Multi-factor)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(Probabilistic)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56163" y="6710557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(Velocity)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(Batch)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(Real/near-time)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(Processes)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(Streams)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4751836" y="6556370"/>
            <a:ext cx="3600000" cy="360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8585910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111836" y="3336361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442115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1836" y="4255011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</a:t>
            </a:r>
            <a:r>
              <a:rPr lang="en-US" altLang="ko-KR" sz="5400" dirty="0" smtClean="0">
                <a:solidFill>
                  <a:srgbClr val="FFFFFF"/>
                </a:solidFill>
              </a:rPr>
              <a:t>volume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5910" y="6199873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velocity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3152" y="10547799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value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42115" y="6199872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variety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9322" y="6710557"/>
            <a:ext cx="3382514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dirty="0" smtClean="0">
                <a:solidFill>
                  <a:srgbClr val="FFFFFF"/>
                </a:solidFill>
              </a:rPr>
              <a:t>          </a:t>
            </a:r>
            <a:r>
              <a:rPr lang="en-US" altLang="ko-KR" sz="6600" dirty="0" err="1" smtClean="0">
                <a:solidFill>
                  <a:srgbClr val="FFFFFF"/>
                </a:solidFill>
              </a:rPr>
              <a:t>BigData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8504236" y="9698408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15552" y="10700199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value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08563" y="9553731"/>
            <a:ext cx="4940151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(Value)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(Statistical)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(Events)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(Correlations)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가설의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(Hypothetical)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28" name="Shape 129"/>
          <p:cNvSpPr/>
          <p:nvPr/>
        </p:nvSpPr>
        <p:spPr>
          <a:xfrm>
            <a:off x="2781655" y="1432095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89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2882115" y="4609322"/>
            <a:ext cx="7381558" cy="7483151"/>
          </a:xfrm>
          <a:prstGeom prst="donut">
            <a:avLst>
              <a:gd name="adj" fmla="val 2898"/>
            </a:avLst>
          </a:prstGeom>
          <a:solidFill>
            <a:schemeClr val="accent1">
              <a:lumMod val="20000"/>
              <a:lumOff val="80000"/>
            </a:schemeClr>
          </a:solidFill>
          <a:ln w="3175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2593910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err="1" smtClean="0"/>
                <a:t>Bigdata</a:t>
              </a:r>
              <a:r>
                <a:rPr lang="en-US" dirty="0" smtClean="0"/>
                <a:t> is 5v</a:t>
              </a:r>
              <a:endParaRPr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308563" y="3815225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량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(Volume)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테라바이트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(Terabytes)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레코드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(Records/Arch)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테이블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(Tables, Files)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48714" y="3815224"/>
            <a:ext cx="6135286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(Variety)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(Structured)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비조직</a:t>
            </a:r>
            <a:r>
              <a:rPr lang="ko-KR" altLang="en-US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(Unstructured)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다원적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(Multi-factor)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(Probabilistic)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56163" y="6710557"/>
            <a:ext cx="9880302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(Velocity)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집단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(Batch)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(Real/near-time)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(Processes)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(Streams)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4751836" y="6556370"/>
            <a:ext cx="3600000" cy="360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8585910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5111836" y="3336361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442115" y="5270557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1836" y="4255011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</a:t>
            </a:r>
            <a:r>
              <a:rPr lang="en-US" altLang="ko-KR" sz="5400" dirty="0" smtClean="0">
                <a:solidFill>
                  <a:srgbClr val="FFFFFF"/>
                </a:solidFill>
              </a:rPr>
              <a:t>volume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5910" y="6199873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velocity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3152" y="10547799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value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42115" y="6199872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variety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71836" y="10532038"/>
            <a:ext cx="4123525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veracity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9322" y="6710557"/>
            <a:ext cx="3382514" cy="2200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dirty="0" smtClean="0">
                <a:solidFill>
                  <a:srgbClr val="FFFFFF"/>
                </a:solidFill>
              </a:rPr>
              <a:t>          </a:t>
            </a:r>
            <a:r>
              <a:rPr lang="en-US" altLang="ko-KR" sz="6600" dirty="0" err="1" smtClean="0">
                <a:solidFill>
                  <a:srgbClr val="FFFFFF"/>
                </a:solidFill>
              </a:rPr>
              <a:t>BigData</a:t>
            </a:r>
            <a:endParaRPr kumimoji="0" lang="ko-KR" altLang="en-US" sz="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8504236" y="9698408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15552" y="10700199"/>
            <a:ext cx="290275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  </a:t>
            </a:r>
            <a:r>
              <a:rPr lang="en-US" altLang="ko-KR" sz="5400" dirty="0" smtClean="0">
                <a:solidFill>
                  <a:srgbClr val="FFFFFF"/>
                </a:solidFill>
              </a:rPr>
              <a:t>value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08563" y="9553731"/>
            <a:ext cx="4940151" cy="22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(Value)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(Statistical)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(Events)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(Correlations)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가설의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(Hypothetical)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28" name="순서도: 연결자 27"/>
          <p:cNvSpPr/>
          <p:nvPr/>
        </p:nvSpPr>
        <p:spPr>
          <a:xfrm>
            <a:off x="2024236" y="9698408"/>
            <a:ext cx="2880000" cy="2880000"/>
          </a:xfrm>
          <a:prstGeom prst="flowChartConnector">
            <a:avLst/>
          </a:prstGeom>
          <a:solidFill>
            <a:srgbClr val="395C7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24236" y="10684438"/>
            <a:ext cx="4123525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solidFill>
                  <a:srgbClr val="FFFFFF"/>
                </a:solidFill>
              </a:rPr>
              <a:t>  </a:t>
            </a:r>
            <a:r>
              <a:rPr lang="en-US" altLang="ko-KR" sz="5400" dirty="0" smtClean="0">
                <a:solidFill>
                  <a:srgbClr val="FFFFFF"/>
                </a:solidFill>
              </a:rPr>
              <a:t>veracity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PT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48714" y="6710557"/>
            <a:ext cx="9880302" cy="26468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정확성</a:t>
            </a:r>
            <a:r>
              <a:rPr lang="en-US" altLang="ko-KR" sz="2600" b="1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(Veracity)</a:t>
            </a:r>
          </a:p>
          <a:p>
            <a:pPr marL="0" marR="0" indent="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 smtClean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(Trustworthiness)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진실성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(Authenticity)</a:t>
            </a:r>
            <a:endParaRPr kumimoji="0" lang="en-US" altLang="ko-KR" sz="2300" b="0" i="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(Origin, Reputation)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유용성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(Availability)</a:t>
            </a:r>
          </a:p>
          <a:p>
            <a:pPr marL="342900" marR="0" indent="-3429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책임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en-US" altLang="ko-KR" sz="23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PT Sans"/>
              </a:rPr>
              <a:t>Accountability)</a:t>
            </a:r>
            <a:endParaRPr kumimoji="0" lang="ko-KR" altLang="en-US" sz="23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PT Sans"/>
            </a:endParaRPr>
          </a:p>
        </p:txBody>
      </p:sp>
      <p:sp>
        <p:nvSpPr>
          <p:cNvPr id="36" name="Shape 129"/>
          <p:cNvSpPr/>
          <p:nvPr/>
        </p:nvSpPr>
        <p:spPr>
          <a:xfrm>
            <a:off x="2781655" y="1432095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336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24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196" y="1165299"/>
            <a:ext cx="6028176" cy="2079851"/>
          </a:xfrm>
          <a:prstGeom prst="rect">
            <a:avLst/>
          </a:prstGeom>
        </p:spPr>
      </p:pic>
      <p:sp>
        <p:nvSpPr>
          <p:cNvPr id="3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8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여러 대의 컴퓨터로 이루어진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Cluster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분산 프로그램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Shape 88"/>
          <p:cNvSpPr/>
          <p:nvPr/>
        </p:nvSpPr>
        <p:spPr>
          <a:xfrm>
            <a:off x="3862430" y="6153126"/>
            <a:ext cx="243656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Source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04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25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196" y="1165299"/>
            <a:ext cx="6028176" cy="2079851"/>
          </a:xfrm>
          <a:prstGeom prst="rect">
            <a:avLst/>
          </a:prstGeom>
        </p:spPr>
      </p:pic>
      <p:sp>
        <p:nvSpPr>
          <p:cNvPr id="3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8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여러 대의 컴퓨터로 이루어진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Cluster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분산 프로그램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Shape 88"/>
          <p:cNvSpPr/>
          <p:nvPr/>
        </p:nvSpPr>
        <p:spPr>
          <a:xfrm>
            <a:off x="3862430" y="6153126"/>
            <a:ext cx="243656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Source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Shape 92"/>
          <p:cNvSpPr/>
          <p:nvPr/>
        </p:nvSpPr>
        <p:spPr>
          <a:xfrm>
            <a:off x="3862430" y="7622358"/>
            <a:ext cx="3375924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GFS 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53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26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196" y="1165299"/>
            <a:ext cx="6028176" cy="2079851"/>
          </a:xfrm>
          <a:prstGeom prst="rect">
            <a:avLst/>
          </a:prstGeom>
        </p:spPr>
      </p:pic>
      <p:sp>
        <p:nvSpPr>
          <p:cNvPr id="3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8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여러 대의 컴퓨터로 이루어진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Cluster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분산 프로그램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Shape 88"/>
          <p:cNvSpPr/>
          <p:nvPr/>
        </p:nvSpPr>
        <p:spPr>
          <a:xfrm>
            <a:off x="3862430" y="6153126"/>
            <a:ext cx="243656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Source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Shape 92"/>
          <p:cNvSpPr/>
          <p:nvPr/>
        </p:nvSpPr>
        <p:spPr>
          <a:xfrm>
            <a:off x="3862430" y="7622358"/>
            <a:ext cx="3375924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GFS 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95"/>
          <p:cNvSpPr/>
          <p:nvPr/>
        </p:nvSpPr>
        <p:spPr>
          <a:xfrm>
            <a:off x="3862430" y="9141192"/>
            <a:ext cx="4337726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Distributed File System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53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27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196" y="1165299"/>
            <a:ext cx="6028176" cy="2079851"/>
          </a:xfrm>
          <a:prstGeom prst="rect">
            <a:avLst/>
          </a:prstGeom>
        </p:spPr>
      </p:pic>
      <p:sp>
        <p:nvSpPr>
          <p:cNvPr id="3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8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여러 대의 컴퓨터로 이루어진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Cluster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분산 프로그램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Shape 88"/>
          <p:cNvSpPr/>
          <p:nvPr/>
        </p:nvSpPr>
        <p:spPr>
          <a:xfrm>
            <a:off x="3862430" y="6153126"/>
            <a:ext cx="243656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Source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8"/>
          <p:cNvSpPr/>
          <p:nvPr/>
        </p:nvSpPr>
        <p:spPr>
          <a:xfrm>
            <a:off x="3862430" y="10579496"/>
            <a:ext cx="1562928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Stability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Shape 92"/>
          <p:cNvSpPr/>
          <p:nvPr/>
        </p:nvSpPr>
        <p:spPr>
          <a:xfrm>
            <a:off x="3862430" y="7622358"/>
            <a:ext cx="3375924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GFS 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95"/>
          <p:cNvSpPr/>
          <p:nvPr/>
        </p:nvSpPr>
        <p:spPr>
          <a:xfrm>
            <a:off x="3862430" y="9141192"/>
            <a:ext cx="4337726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Distributed File System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38"/>
          <p:cNvSpPr>
            <a:spLocks/>
          </p:cNvSpPr>
          <p:nvPr/>
        </p:nvSpPr>
        <p:spPr>
          <a:xfrm>
            <a:off x="2814320" y="10426882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53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하둡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196" y="1165299"/>
            <a:ext cx="6028176" cy="20798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16" y="5479183"/>
            <a:ext cx="9040549" cy="7324019"/>
          </a:xfrm>
          <a:prstGeom prst="rect">
            <a:avLst/>
          </a:prstGeom>
        </p:spPr>
      </p:pic>
      <p:sp>
        <p:nvSpPr>
          <p:cNvPr id="50" name="Shape 110"/>
          <p:cNvSpPr/>
          <p:nvPr/>
        </p:nvSpPr>
        <p:spPr>
          <a:xfrm>
            <a:off x="15414376" y="12911518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sz="20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ko-KR" altLang="en-US" sz="20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상관관계</a:t>
            </a:r>
            <a:endParaRPr sz="20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8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여러 대의 컴퓨터로 이루어진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Cluster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분산 프로그램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Shape 88"/>
          <p:cNvSpPr/>
          <p:nvPr/>
        </p:nvSpPr>
        <p:spPr>
          <a:xfrm>
            <a:off x="3862430" y="6153126"/>
            <a:ext cx="243656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Source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8"/>
          <p:cNvSpPr/>
          <p:nvPr/>
        </p:nvSpPr>
        <p:spPr>
          <a:xfrm>
            <a:off x="3862430" y="10579496"/>
            <a:ext cx="1562928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Stability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Shape 92"/>
          <p:cNvSpPr/>
          <p:nvPr/>
        </p:nvSpPr>
        <p:spPr>
          <a:xfrm>
            <a:off x="3862430" y="7622358"/>
            <a:ext cx="3375924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GFS 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Mapreduce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95"/>
          <p:cNvSpPr/>
          <p:nvPr/>
        </p:nvSpPr>
        <p:spPr>
          <a:xfrm>
            <a:off x="3862430" y="9141192"/>
            <a:ext cx="4337726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Distributed File System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38"/>
          <p:cNvSpPr>
            <a:spLocks/>
          </p:cNvSpPr>
          <p:nvPr/>
        </p:nvSpPr>
        <p:spPr>
          <a:xfrm>
            <a:off x="2814320" y="10426882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53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5" y="3499114"/>
            <a:ext cx="10133047" cy="799619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08717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 vs 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1671456"/>
            <a:ext cx="8640000" cy="46475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7497212"/>
            <a:ext cx="9360000" cy="6010309"/>
          </a:xfrm>
          <a:prstGeom prst="rect">
            <a:avLst/>
          </a:prstGeom>
        </p:spPr>
      </p:pic>
      <p:sp>
        <p:nvSpPr>
          <p:cNvPr id="11" name="Shape 147"/>
          <p:cNvSpPr/>
          <p:nvPr/>
        </p:nvSpPr>
        <p:spPr>
          <a:xfrm>
            <a:off x="13713136" y="1311212"/>
            <a:ext cx="7675345" cy="35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Hadoop1 vs hadoop2</a:t>
            </a:r>
            <a:endParaRPr dirty="0"/>
          </a:p>
        </p:txBody>
      </p:sp>
      <p:grpSp>
        <p:nvGrpSpPr>
          <p:cNvPr id="12" name="그룹 11"/>
          <p:cNvGrpSpPr/>
          <p:nvPr/>
        </p:nvGrpSpPr>
        <p:grpSpPr>
          <a:xfrm>
            <a:off x="15435803" y="6795474"/>
            <a:ext cx="5321019" cy="395300"/>
            <a:chOff x="3396342" y="2207328"/>
            <a:chExt cx="10170367" cy="790601"/>
          </a:xfrm>
        </p:grpSpPr>
        <p:sp>
          <p:nvSpPr>
            <p:cNvPr id="13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230775" y="1064108"/>
            <a:ext cx="5321019" cy="395300"/>
            <a:chOff x="3396342" y="2207328"/>
            <a:chExt cx="10170367" cy="790601"/>
          </a:xfrm>
        </p:grpSpPr>
        <p:sp>
          <p:nvSpPr>
            <p:cNvPr id="16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Shape 129"/>
          <p:cNvSpPr/>
          <p:nvPr/>
        </p:nvSpPr>
        <p:spPr>
          <a:xfrm>
            <a:off x="1207202" y="1350658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122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3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Shape 84"/>
          <p:cNvSpPr>
            <a:spLocks/>
          </p:cNvSpPr>
          <p:nvPr/>
        </p:nvSpPr>
        <p:spPr>
          <a:xfrm>
            <a:off x="2108834" y="2792095"/>
            <a:ext cx="17209943" cy="170434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 fontScale="85000" lnSpcReduction="10000"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일반 기업체의 분석 업무 프로세스</a:t>
            </a:r>
            <a:endParaRPr lang="ko-KR" altLang="en-US" sz="10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480945" y="4356735"/>
            <a:ext cx="1879917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분석업무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는 IT, 분석가, 마케터, 영업 등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다양한 분야 인력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 참여  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2476500" y="5685155"/>
            <a:ext cx="13284200" cy="7239000"/>
            <a:chOff x="2476500" y="5685155"/>
            <a:chExt cx="13284200" cy="7239000"/>
          </a:xfrm>
        </p:grpSpPr>
        <p:grpSp>
          <p:nvGrpSpPr>
            <p:cNvPr id="3" name="그룹 2"/>
            <p:cNvGrpSpPr/>
            <p:nvPr/>
          </p:nvGrpSpPr>
          <p:grpSpPr>
            <a:xfrm>
              <a:off x="3665855" y="7286625"/>
              <a:ext cx="2924810" cy="2158365"/>
              <a:chOff x="3665855" y="7286625"/>
              <a:chExt cx="2924810" cy="2158365"/>
            </a:xfrm>
          </p:grpSpPr>
          <p:pic>
            <p:nvPicPr>
              <p:cNvPr id="141" name="그림 14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65855" y="7286625"/>
                <a:ext cx="2924810" cy="215836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sp>
            <p:nvSpPr>
              <p:cNvPr id="143" name="텍스트 상자 142"/>
              <p:cNvSpPr txBox="1">
                <a:spLocks/>
              </p:cNvSpPr>
              <p:nvPr/>
            </p:nvSpPr>
            <p:spPr>
              <a:xfrm>
                <a:off x="3879215" y="7492365"/>
                <a:ext cx="168465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데이터 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4" name="도형 133"/>
            <p:cNvSpPr>
              <a:spLocks/>
            </p:cNvSpPr>
            <p:nvPr/>
          </p:nvSpPr>
          <p:spPr>
            <a:xfrm>
              <a:off x="4297680" y="10357485"/>
              <a:ext cx="206248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IT 전문가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도형 145"/>
            <p:cNvSpPr>
              <a:spLocks/>
            </p:cNvSpPr>
            <p:nvPr/>
          </p:nvSpPr>
          <p:spPr>
            <a:xfrm>
              <a:off x="4293870" y="11715115"/>
              <a:ext cx="191770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DB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개발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0" name="텍스트 상자 149"/>
            <p:cNvSpPr txBox="1">
              <a:spLocks/>
            </p:cNvSpPr>
            <p:nvPr/>
          </p:nvSpPr>
          <p:spPr>
            <a:xfrm>
              <a:off x="2706370" y="10512425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대상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1" name="텍스트 상자 150"/>
            <p:cNvSpPr txBox="1">
              <a:spLocks/>
            </p:cNvSpPr>
            <p:nvPr/>
          </p:nvSpPr>
          <p:spPr>
            <a:xfrm>
              <a:off x="2691765" y="11859260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도구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2" name="도형 151"/>
            <p:cNvCxnSpPr/>
            <p:nvPr/>
          </p:nvCxnSpPr>
          <p:spPr>
            <a:xfrm>
              <a:off x="2476500" y="11410950"/>
              <a:ext cx="13284200" cy="825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도형 152"/>
            <p:cNvCxnSpPr/>
            <p:nvPr/>
          </p:nvCxnSpPr>
          <p:spPr>
            <a:xfrm>
              <a:off x="3759200" y="10357485"/>
              <a:ext cx="1905" cy="247840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488940" y="5685155"/>
              <a:ext cx="8231505" cy="1144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6" name="Shape 77"/>
          <p:cNvCxnSpPr/>
          <p:nvPr/>
        </p:nvCxnSpPr>
        <p:spPr>
          <a:xfrm>
            <a:off x="2324100" y="4782185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06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5" y="3499114"/>
            <a:ext cx="10133047" cy="799619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08717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 vs 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1671456"/>
            <a:ext cx="8640000" cy="46475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7497212"/>
            <a:ext cx="9360000" cy="6010309"/>
          </a:xfrm>
          <a:prstGeom prst="rect">
            <a:avLst/>
          </a:prstGeom>
        </p:spPr>
      </p:pic>
      <p:sp>
        <p:nvSpPr>
          <p:cNvPr id="11" name="Shape 147"/>
          <p:cNvSpPr/>
          <p:nvPr/>
        </p:nvSpPr>
        <p:spPr>
          <a:xfrm>
            <a:off x="13713136" y="1311212"/>
            <a:ext cx="7675345" cy="35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Hadoop1 vs hadoop2</a:t>
            </a:r>
            <a:endParaRPr dirty="0"/>
          </a:p>
        </p:txBody>
      </p:sp>
      <p:grpSp>
        <p:nvGrpSpPr>
          <p:cNvPr id="12" name="그룹 11"/>
          <p:cNvGrpSpPr/>
          <p:nvPr/>
        </p:nvGrpSpPr>
        <p:grpSpPr>
          <a:xfrm>
            <a:off x="15435803" y="6795474"/>
            <a:ext cx="5321019" cy="395300"/>
            <a:chOff x="3396342" y="2207328"/>
            <a:chExt cx="10170367" cy="790601"/>
          </a:xfrm>
        </p:grpSpPr>
        <p:sp>
          <p:nvSpPr>
            <p:cNvPr id="13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230775" y="1064108"/>
            <a:ext cx="5321019" cy="395300"/>
            <a:chOff x="3396342" y="2207328"/>
            <a:chExt cx="10170367" cy="790601"/>
          </a:xfrm>
        </p:grpSpPr>
        <p:sp>
          <p:nvSpPr>
            <p:cNvPr id="16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Shape 129"/>
          <p:cNvSpPr/>
          <p:nvPr/>
        </p:nvSpPr>
        <p:spPr>
          <a:xfrm>
            <a:off x="1207202" y="1350658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46664" y="2528867"/>
            <a:ext cx="16487998" cy="9956849"/>
          </a:xfrm>
          <a:prstGeom prst="rect">
            <a:avLst/>
          </a:prstGeom>
          <a:solidFill>
            <a:srgbClr val="EEEEEE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94" y="3759875"/>
            <a:ext cx="12902616" cy="747467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9277200" y="2995020"/>
            <a:ext cx="5321019" cy="395300"/>
            <a:chOff x="3396342" y="2207328"/>
            <a:chExt cx="10170367" cy="790601"/>
          </a:xfrm>
        </p:grpSpPr>
        <p:sp>
          <p:nvSpPr>
            <p:cNvPr id="21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772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5" y="3499114"/>
            <a:ext cx="10133047" cy="799619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08717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 vs 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1671456"/>
            <a:ext cx="8640000" cy="46475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7497212"/>
            <a:ext cx="9360000" cy="6010309"/>
          </a:xfrm>
          <a:prstGeom prst="rect">
            <a:avLst/>
          </a:prstGeom>
        </p:spPr>
      </p:pic>
      <p:sp>
        <p:nvSpPr>
          <p:cNvPr id="11" name="Shape 147"/>
          <p:cNvSpPr/>
          <p:nvPr/>
        </p:nvSpPr>
        <p:spPr>
          <a:xfrm>
            <a:off x="13713136" y="1311212"/>
            <a:ext cx="7675345" cy="35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Hadoop1 vs hadoop2</a:t>
            </a:r>
            <a:endParaRPr dirty="0"/>
          </a:p>
        </p:txBody>
      </p:sp>
      <p:grpSp>
        <p:nvGrpSpPr>
          <p:cNvPr id="12" name="그룹 11"/>
          <p:cNvGrpSpPr/>
          <p:nvPr/>
        </p:nvGrpSpPr>
        <p:grpSpPr>
          <a:xfrm>
            <a:off x="15435803" y="6795474"/>
            <a:ext cx="5321019" cy="395300"/>
            <a:chOff x="3396342" y="2207328"/>
            <a:chExt cx="10170367" cy="790601"/>
          </a:xfrm>
        </p:grpSpPr>
        <p:sp>
          <p:nvSpPr>
            <p:cNvPr id="13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230775" y="1064108"/>
            <a:ext cx="5321019" cy="395300"/>
            <a:chOff x="3396342" y="2207328"/>
            <a:chExt cx="10170367" cy="790601"/>
          </a:xfrm>
        </p:grpSpPr>
        <p:sp>
          <p:nvSpPr>
            <p:cNvPr id="16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Shape 129"/>
          <p:cNvSpPr/>
          <p:nvPr/>
        </p:nvSpPr>
        <p:spPr>
          <a:xfrm>
            <a:off x="1207202" y="1350658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870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5" y="3499114"/>
            <a:ext cx="10133047" cy="799619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08717" y="1970034"/>
            <a:ext cx="8266922" cy="790601"/>
            <a:chOff x="3396342" y="2207328"/>
            <a:chExt cx="10170367" cy="790601"/>
          </a:xfrm>
        </p:grpSpPr>
        <p:sp>
          <p:nvSpPr>
            <p:cNvPr id="3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 vs 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09" y="1671456"/>
            <a:ext cx="8640000" cy="46475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711" y="7497212"/>
            <a:ext cx="9360000" cy="6010309"/>
          </a:xfrm>
          <a:prstGeom prst="rect">
            <a:avLst/>
          </a:prstGeom>
        </p:spPr>
      </p:pic>
      <p:sp>
        <p:nvSpPr>
          <p:cNvPr id="11" name="Shape 147"/>
          <p:cNvSpPr/>
          <p:nvPr/>
        </p:nvSpPr>
        <p:spPr>
          <a:xfrm>
            <a:off x="13713136" y="1311212"/>
            <a:ext cx="7675345" cy="35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/>
              <a:t>Hadoop1 vs hadoop2</a:t>
            </a:r>
            <a:endParaRPr dirty="0"/>
          </a:p>
        </p:txBody>
      </p:sp>
      <p:grpSp>
        <p:nvGrpSpPr>
          <p:cNvPr id="12" name="그룹 11"/>
          <p:cNvGrpSpPr/>
          <p:nvPr/>
        </p:nvGrpSpPr>
        <p:grpSpPr>
          <a:xfrm>
            <a:off x="15435803" y="6795474"/>
            <a:ext cx="5321019" cy="395300"/>
            <a:chOff x="3396342" y="2207328"/>
            <a:chExt cx="10170367" cy="790601"/>
          </a:xfrm>
        </p:grpSpPr>
        <p:sp>
          <p:nvSpPr>
            <p:cNvPr id="13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230775" y="1064108"/>
            <a:ext cx="5321019" cy="395300"/>
            <a:chOff x="3396342" y="2207328"/>
            <a:chExt cx="10170367" cy="790601"/>
          </a:xfrm>
        </p:grpSpPr>
        <p:sp>
          <p:nvSpPr>
            <p:cNvPr id="16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hadoop1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Shape 129"/>
          <p:cNvSpPr/>
          <p:nvPr/>
        </p:nvSpPr>
        <p:spPr>
          <a:xfrm>
            <a:off x="1207202" y="1350658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46664" y="2528867"/>
            <a:ext cx="16487998" cy="9956849"/>
          </a:xfrm>
          <a:prstGeom prst="rect">
            <a:avLst/>
          </a:prstGeom>
          <a:solidFill>
            <a:srgbClr val="EEEEEE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86" y="3938844"/>
            <a:ext cx="12901353" cy="777396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842853" y="3126029"/>
            <a:ext cx="5321019" cy="395300"/>
            <a:chOff x="3396342" y="2207328"/>
            <a:chExt cx="10170367" cy="790601"/>
          </a:xfrm>
        </p:grpSpPr>
        <p:sp>
          <p:nvSpPr>
            <p:cNvPr id="22" name="Shape 146"/>
            <p:cNvSpPr/>
            <p:nvPr/>
          </p:nvSpPr>
          <p:spPr>
            <a:xfrm>
              <a:off x="3396342" y="2207328"/>
              <a:ext cx="10170367" cy="790601"/>
            </a:xfrm>
            <a:prstGeom prst="roundRect">
              <a:avLst>
                <a:gd name="adj" fmla="val 50000"/>
              </a:avLst>
            </a:prstGeom>
            <a:solidFill>
              <a:srgbClr val="393941"/>
            </a:solidFill>
            <a:ln w="38100" cap="flat">
              <a:solidFill>
                <a:srgbClr val="39394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Shape 147"/>
            <p:cNvSpPr/>
            <p:nvPr/>
          </p:nvSpPr>
          <p:spPr>
            <a:xfrm>
              <a:off x="3750906" y="2424827"/>
              <a:ext cx="9442580" cy="3556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defRPr sz="1800" cap="all" spc="36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ontserrat-Regular"/>
                </a:defRPr>
              </a:lvl1pPr>
            </a:lstStyle>
            <a:p>
              <a:r>
                <a:rPr 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hadoop2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8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33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18535198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플룸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ko-KR" altLang="en-US" sz="8800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스크래피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(Flume &amp; </a:t>
            </a:r>
            <a:r>
              <a:rPr lang="en-US" altLang="ko-KR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Scrapy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893563" y="6154940"/>
            <a:ext cx="341279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 &amp; Collector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445" y="2206054"/>
            <a:ext cx="3452927" cy="2441421"/>
          </a:xfrm>
          <a:prstGeom prst="rect">
            <a:avLst/>
          </a:prstGeom>
        </p:spPr>
      </p:pic>
      <p:sp>
        <p:nvSpPr>
          <p:cNvPr id="44" name="Shape 83"/>
          <p:cNvSpPr/>
          <p:nvPr/>
        </p:nvSpPr>
        <p:spPr>
          <a:xfrm>
            <a:off x="2120171" y="2206054"/>
            <a:ext cx="6855877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Apache flume &amp;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scrapy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frame work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Apache Flume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65" y="5425309"/>
            <a:ext cx="9360000" cy="72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0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34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18535198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플룸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ko-KR" altLang="en-US" sz="8800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스크래피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(Flume &amp; </a:t>
            </a:r>
            <a:r>
              <a:rPr lang="en-US" altLang="ko-KR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Scrapy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893563" y="6154940"/>
            <a:ext cx="341279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 &amp; Collector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92"/>
          <p:cNvSpPr/>
          <p:nvPr/>
        </p:nvSpPr>
        <p:spPr>
          <a:xfrm>
            <a:off x="3893564" y="7607160"/>
            <a:ext cx="3832781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of Data Flow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445" y="2206054"/>
            <a:ext cx="3452927" cy="2441421"/>
          </a:xfrm>
          <a:prstGeom prst="rect">
            <a:avLst/>
          </a:prstGeom>
        </p:spPr>
      </p:pic>
      <p:sp>
        <p:nvSpPr>
          <p:cNvPr id="44" name="Shape 83"/>
          <p:cNvSpPr/>
          <p:nvPr/>
        </p:nvSpPr>
        <p:spPr>
          <a:xfrm>
            <a:off x="2120171" y="2206054"/>
            <a:ext cx="6855877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Apache flume &amp;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scrapy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frame work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Apache Flume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65" y="5425309"/>
            <a:ext cx="9360000" cy="72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35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18535198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플룸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ko-KR" altLang="en-US" sz="8800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스크래피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(Flume &amp; </a:t>
            </a:r>
            <a:r>
              <a:rPr lang="en-US" altLang="ko-KR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Scrapy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893563" y="6154940"/>
            <a:ext cx="3412794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 &amp; Collector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92"/>
          <p:cNvSpPr/>
          <p:nvPr/>
        </p:nvSpPr>
        <p:spPr>
          <a:xfrm>
            <a:off x="3893564" y="7607160"/>
            <a:ext cx="3832781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of Data Flow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5"/>
          <p:cNvSpPr/>
          <p:nvPr/>
        </p:nvSpPr>
        <p:spPr>
          <a:xfrm>
            <a:off x="3893564" y="9038476"/>
            <a:ext cx="1662315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Dynamic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445" y="2206054"/>
            <a:ext cx="3452927" cy="2441421"/>
          </a:xfrm>
          <a:prstGeom prst="rect">
            <a:avLst/>
          </a:prstGeom>
        </p:spPr>
      </p:pic>
      <p:sp>
        <p:nvSpPr>
          <p:cNvPr id="44" name="Shape 83"/>
          <p:cNvSpPr/>
          <p:nvPr/>
        </p:nvSpPr>
        <p:spPr>
          <a:xfrm>
            <a:off x="2120171" y="2206054"/>
            <a:ext cx="6855877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Apache flume &amp;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scrapy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frame work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Apache Flume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65" y="5425309"/>
            <a:ext cx="9360000" cy="72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36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18535198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플룸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ko-KR" altLang="en-US" sz="8800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스크래피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(Flume &amp; </a:t>
            </a:r>
            <a:r>
              <a:rPr lang="en-US" altLang="ko-KR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Scrapy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444" y="2206054"/>
            <a:ext cx="3452928" cy="2080800"/>
          </a:xfrm>
          <a:prstGeom prst="rect">
            <a:avLst/>
          </a:prstGeom>
        </p:spPr>
      </p:pic>
      <p:sp>
        <p:nvSpPr>
          <p:cNvPr id="53" name="Shape 88"/>
          <p:cNvSpPr/>
          <p:nvPr/>
        </p:nvSpPr>
        <p:spPr>
          <a:xfrm>
            <a:off x="3937343" y="6153126"/>
            <a:ext cx="3465692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Site Crawling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Shape 83"/>
          <p:cNvSpPr/>
          <p:nvPr/>
        </p:nvSpPr>
        <p:spPr>
          <a:xfrm>
            <a:off x="2120171" y="2206054"/>
            <a:ext cx="6855877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Apache flume &amp;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scrapy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frame work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err="1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Scrapy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Frame Work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54" y="5417004"/>
            <a:ext cx="9496311" cy="73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8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37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18535198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플룸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ko-KR" altLang="en-US" sz="8800" dirty="0" err="1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스크래피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(Flume &amp; </a:t>
            </a:r>
            <a:r>
              <a:rPr lang="en-US" altLang="ko-KR" sz="8800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Scrapy</a:t>
            </a:r>
            <a:r>
              <a:rPr lang="en-US" altLang="ko-KR" sz="8800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sz="8800"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444" y="2206054"/>
            <a:ext cx="3452928" cy="2080800"/>
          </a:xfrm>
          <a:prstGeom prst="rect">
            <a:avLst/>
          </a:prstGeom>
        </p:spPr>
      </p:pic>
      <p:sp>
        <p:nvSpPr>
          <p:cNvPr id="53" name="Shape 88"/>
          <p:cNvSpPr/>
          <p:nvPr/>
        </p:nvSpPr>
        <p:spPr>
          <a:xfrm>
            <a:off x="3937343" y="6153126"/>
            <a:ext cx="3465692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Site Crawling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Shape 92"/>
          <p:cNvSpPr/>
          <p:nvPr/>
        </p:nvSpPr>
        <p:spPr>
          <a:xfrm>
            <a:off x="3937343" y="7639234"/>
            <a:ext cx="1840247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Shape 83"/>
          <p:cNvSpPr/>
          <p:nvPr/>
        </p:nvSpPr>
        <p:spPr>
          <a:xfrm>
            <a:off x="2120171" y="2206054"/>
            <a:ext cx="6855877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Apache flume &amp;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</a:rPr>
              <a:t>scrapy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frame work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5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6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err="1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Scrapy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Frame Work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54" y="5417004"/>
            <a:ext cx="9496311" cy="73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76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38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(hive)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947559" y="6126530"/>
            <a:ext cx="2845331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Project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3" y="1496604"/>
            <a:ext cx="4236699" cy="2627527"/>
          </a:xfrm>
          <a:prstGeom prst="rect">
            <a:avLst/>
          </a:prstGeom>
        </p:spPr>
      </p:pic>
      <p:sp>
        <p:nvSpPr>
          <p:cNvPr id="5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hive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37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Hadoop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Data Warehouse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92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39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(hive)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947559" y="6126530"/>
            <a:ext cx="2845331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Project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92"/>
          <p:cNvSpPr/>
          <p:nvPr/>
        </p:nvSpPr>
        <p:spPr>
          <a:xfrm>
            <a:off x="3947559" y="7639234"/>
            <a:ext cx="1393010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HiveQL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3" y="1496604"/>
            <a:ext cx="4236699" cy="2627527"/>
          </a:xfrm>
          <a:prstGeom prst="rect">
            <a:avLst/>
          </a:prstGeom>
        </p:spPr>
      </p:pic>
      <p:sp>
        <p:nvSpPr>
          <p:cNvPr id="5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hive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37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Hadoop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Data Warehouse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3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28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4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Shape 84"/>
          <p:cNvSpPr>
            <a:spLocks/>
          </p:cNvSpPr>
          <p:nvPr/>
        </p:nvSpPr>
        <p:spPr>
          <a:xfrm>
            <a:off x="2108834" y="2792095"/>
            <a:ext cx="17209943" cy="170434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 fontScale="85000" lnSpcReduction="10000"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일반 기업체의 분석 업무 프로세스</a:t>
            </a:r>
            <a:endParaRPr lang="ko-KR" altLang="en-US" sz="10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480945" y="4356735"/>
            <a:ext cx="1879917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분석업무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는 IT, 분석가, 마케터, 영업 등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다양한 분야 인력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 참여  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2476500" y="5685155"/>
            <a:ext cx="13284200" cy="7269480"/>
            <a:chOff x="2476500" y="5685155"/>
            <a:chExt cx="13284200" cy="7269480"/>
          </a:xfrm>
        </p:grpSpPr>
        <p:grpSp>
          <p:nvGrpSpPr>
            <p:cNvPr id="3" name="그룹 2"/>
            <p:cNvGrpSpPr/>
            <p:nvPr/>
          </p:nvGrpSpPr>
          <p:grpSpPr>
            <a:xfrm>
              <a:off x="3665855" y="7284085"/>
              <a:ext cx="5927725" cy="2160905"/>
              <a:chOff x="3665855" y="7284085"/>
              <a:chExt cx="5927725" cy="2160905"/>
            </a:xfrm>
          </p:grpSpPr>
          <p:pic>
            <p:nvPicPr>
              <p:cNvPr id="140" name="그림 13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68770" y="7284085"/>
                <a:ext cx="2924810" cy="215709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65855" y="7286625"/>
                <a:ext cx="2924810" cy="215836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sp>
            <p:nvSpPr>
              <p:cNvPr id="142" name="텍스트 상자 141"/>
              <p:cNvSpPr txBox="1">
                <a:spLocks/>
              </p:cNvSpPr>
              <p:nvPr/>
            </p:nvSpPr>
            <p:spPr>
              <a:xfrm>
                <a:off x="7165975" y="7443470"/>
                <a:ext cx="64071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정제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3" name="텍스트 상자 142"/>
              <p:cNvSpPr txBox="1">
                <a:spLocks/>
              </p:cNvSpPr>
              <p:nvPr/>
            </p:nvSpPr>
            <p:spPr>
              <a:xfrm>
                <a:off x="3879215" y="7492365"/>
                <a:ext cx="168465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데이터 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4" name="도형 133"/>
            <p:cNvSpPr>
              <a:spLocks/>
            </p:cNvSpPr>
            <p:nvPr/>
          </p:nvSpPr>
          <p:spPr>
            <a:xfrm>
              <a:off x="4297680" y="10357485"/>
              <a:ext cx="206248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IT 전문가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5" name="도형 134"/>
            <p:cNvSpPr>
              <a:spLocks/>
            </p:cNvSpPr>
            <p:nvPr/>
          </p:nvSpPr>
          <p:spPr>
            <a:xfrm>
              <a:off x="7332345" y="10357485"/>
              <a:ext cx="1916430" cy="12395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분석가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도형 145"/>
            <p:cNvSpPr>
              <a:spLocks/>
            </p:cNvSpPr>
            <p:nvPr/>
          </p:nvSpPr>
          <p:spPr>
            <a:xfrm>
              <a:off x="4293870" y="11715115"/>
              <a:ext cx="191770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DB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개발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도형 146"/>
            <p:cNvSpPr>
              <a:spLocks/>
            </p:cNvSpPr>
            <p:nvPr/>
          </p:nvSpPr>
          <p:spPr>
            <a:xfrm>
              <a:off x="7328535" y="11715115"/>
              <a:ext cx="1916430" cy="12395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협업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0" name="텍스트 상자 149"/>
            <p:cNvSpPr txBox="1">
              <a:spLocks/>
            </p:cNvSpPr>
            <p:nvPr/>
          </p:nvSpPr>
          <p:spPr>
            <a:xfrm>
              <a:off x="2706370" y="10512425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대상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1" name="텍스트 상자 150"/>
            <p:cNvSpPr txBox="1">
              <a:spLocks/>
            </p:cNvSpPr>
            <p:nvPr/>
          </p:nvSpPr>
          <p:spPr>
            <a:xfrm>
              <a:off x="2691765" y="11859260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도구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2" name="도형 151"/>
            <p:cNvCxnSpPr/>
            <p:nvPr/>
          </p:nvCxnSpPr>
          <p:spPr>
            <a:xfrm>
              <a:off x="2476500" y="11410950"/>
              <a:ext cx="13284200" cy="825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도형 152"/>
            <p:cNvCxnSpPr/>
            <p:nvPr/>
          </p:nvCxnSpPr>
          <p:spPr>
            <a:xfrm>
              <a:off x="3759200" y="10357485"/>
              <a:ext cx="1905" cy="247840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488940" y="5685155"/>
              <a:ext cx="8231505" cy="1144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6" name="Shape 77"/>
          <p:cNvCxnSpPr/>
          <p:nvPr/>
        </p:nvCxnSpPr>
        <p:spPr>
          <a:xfrm>
            <a:off x="2324100" y="4782185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40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(hive)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947559" y="6126530"/>
            <a:ext cx="2845331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Project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92"/>
          <p:cNvSpPr/>
          <p:nvPr/>
        </p:nvSpPr>
        <p:spPr>
          <a:xfrm>
            <a:off x="3947559" y="7639234"/>
            <a:ext cx="1393010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HiveQL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5"/>
          <p:cNvSpPr/>
          <p:nvPr/>
        </p:nvSpPr>
        <p:spPr>
          <a:xfrm>
            <a:off x="3947559" y="9111330"/>
            <a:ext cx="896079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Easy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3" y="1496604"/>
            <a:ext cx="4236699" cy="2627527"/>
          </a:xfrm>
          <a:prstGeom prst="rect">
            <a:avLst/>
          </a:prstGeom>
        </p:spPr>
      </p:pic>
      <p:sp>
        <p:nvSpPr>
          <p:cNvPr id="5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hive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37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Hadoop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Data Warehouse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28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41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(hive)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947559" y="6126530"/>
            <a:ext cx="2845331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Project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Shape 98"/>
          <p:cNvSpPr/>
          <p:nvPr/>
        </p:nvSpPr>
        <p:spPr>
          <a:xfrm>
            <a:off x="3947559" y="10600301"/>
            <a:ext cx="3196388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 Processing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92"/>
          <p:cNvSpPr/>
          <p:nvPr/>
        </p:nvSpPr>
        <p:spPr>
          <a:xfrm>
            <a:off x="3947559" y="7639234"/>
            <a:ext cx="1393010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HiveQL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5"/>
          <p:cNvSpPr/>
          <p:nvPr/>
        </p:nvSpPr>
        <p:spPr>
          <a:xfrm>
            <a:off x="3947559" y="9111330"/>
            <a:ext cx="896079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Easy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3" y="1496604"/>
            <a:ext cx="4236699" cy="2627527"/>
          </a:xfrm>
          <a:prstGeom prst="rect">
            <a:avLst/>
          </a:prstGeom>
        </p:spPr>
      </p:pic>
      <p:sp>
        <p:nvSpPr>
          <p:cNvPr id="5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hive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37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Hadoop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Data Warehouse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38"/>
          <p:cNvSpPr>
            <a:spLocks/>
          </p:cNvSpPr>
          <p:nvPr/>
        </p:nvSpPr>
        <p:spPr>
          <a:xfrm>
            <a:off x="2814320" y="10426882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28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42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(hive)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Shape 88"/>
          <p:cNvSpPr/>
          <p:nvPr/>
        </p:nvSpPr>
        <p:spPr>
          <a:xfrm>
            <a:off x="3947559" y="6126530"/>
            <a:ext cx="2845331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Project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Shape 98"/>
          <p:cNvSpPr/>
          <p:nvPr/>
        </p:nvSpPr>
        <p:spPr>
          <a:xfrm>
            <a:off x="3947559" y="10600301"/>
            <a:ext cx="3196388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 Processing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92"/>
          <p:cNvSpPr/>
          <p:nvPr/>
        </p:nvSpPr>
        <p:spPr>
          <a:xfrm>
            <a:off x="3947559" y="7639234"/>
            <a:ext cx="1393010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HiveQL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5"/>
          <p:cNvSpPr/>
          <p:nvPr/>
        </p:nvSpPr>
        <p:spPr>
          <a:xfrm>
            <a:off x="3947559" y="9111330"/>
            <a:ext cx="896079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Easy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3" y="1496604"/>
            <a:ext cx="4236699" cy="2627527"/>
          </a:xfrm>
          <a:prstGeom prst="rect">
            <a:avLst/>
          </a:prstGeom>
        </p:spPr>
      </p:pic>
      <p:sp>
        <p:nvSpPr>
          <p:cNvPr id="52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hive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Shape 110"/>
          <p:cNvSpPr/>
          <p:nvPr/>
        </p:nvSpPr>
        <p:spPr>
          <a:xfrm>
            <a:off x="14873796" y="12778058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Hive vs RDBMS</a:t>
            </a:r>
            <a:endParaRPr sz="2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65744"/>
              </p:ext>
            </p:extLst>
          </p:nvPr>
        </p:nvGraphicFramePr>
        <p:xfrm>
          <a:off x="12712879" y="5801240"/>
          <a:ext cx="10323586" cy="661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 smtClean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Hive</a:t>
                      </a:r>
                      <a:endParaRPr lang="ko-KR" altLang="en-US" sz="3200" b="1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6A1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 smtClean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RDBMS</a:t>
                      </a:r>
                      <a:endParaRPr lang="ko-KR" altLang="en-US" sz="3200" b="1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6A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SQL 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인터페이스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0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SQL 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인터페이스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분석의 초점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온라인 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or</a:t>
                      </a:r>
                      <a:r>
                        <a:rPr lang="en-US" altLang="ko-KR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분석에 초점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트랜잭션 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x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0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보통 트랜잭션에 지원됨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파티션 추가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기본적으로 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Insert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가 갱신하지 않는다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하지만 가능하다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INSERT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와 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UPDATE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를 지원함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Map/Reduce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를 통해 분산처리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0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사용자에의해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 다르게 처리</a:t>
                      </a:r>
                      <a:endParaRPr lang="en-US" altLang="ko-KR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0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노드의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 스케일이 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100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개 이상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노드가 보통 </a:t>
                      </a:r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20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개가 넘지 않음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0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페타바이트당</a:t>
                      </a:r>
                      <a:r>
                        <a:rPr lang="ko-KR" altLang="en-US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 적은 비용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what’s petabyte?</a:t>
                      </a:r>
                      <a:endParaRPr lang="ko-KR" altLang="en-US" dirty="0">
                        <a:solidFill>
                          <a:schemeClr val="tx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37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Hadoop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에서 동작하는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Data Warehouse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38"/>
          <p:cNvSpPr>
            <a:spLocks/>
          </p:cNvSpPr>
          <p:nvPr/>
        </p:nvSpPr>
        <p:spPr>
          <a:xfrm>
            <a:off x="2814320" y="10426882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28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43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스파크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(spark)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Group 89"/>
          <p:cNvGrpSpPr/>
          <p:nvPr/>
        </p:nvGrpSpPr>
        <p:grpSpPr>
          <a:xfrm>
            <a:off x="2438922" y="6829243"/>
            <a:ext cx="3929397" cy="446276"/>
            <a:chOff x="275856" y="172360"/>
            <a:chExt cx="3929397" cy="446276"/>
          </a:xfrm>
        </p:grpSpPr>
        <p:sp>
          <p:nvSpPr>
            <p:cNvPr id="35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3063339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Memory System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55" y="1520426"/>
            <a:ext cx="4695517" cy="2080800"/>
          </a:xfrm>
          <a:prstGeom prst="rect">
            <a:avLst/>
          </a:prstGeom>
        </p:spPr>
      </p:pic>
      <p:sp>
        <p:nvSpPr>
          <p:cNvPr id="50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spark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55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빠른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General-purpose Cluster Computing System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3" name="도형 79"/>
          <p:cNvSpPr>
            <a:spLocks/>
          </p:cNvSpPr>
          <p:nvPr/>
        </p:nvSpPr>
        <p:spPr>
          <a:xfrm>
            <a:off x="2180551" y="664896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95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44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스파크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(spark)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Group 89"/>
          <p:cNvGrpSpPr/>
          <p:nvPr/>
        </p:nvGrpSpPr>
        <p:grpSpPr>
          <a:xfrm>
            <a:off x="2438922" y="6829243"/>
            <a:ext cx="3929397" cy="446276"/>
            <a:chOff x="275856" y="172360"/>
            <a:chExt cx="3929397" cy="446276"/>
          </a:xfrm>
        </p:grpSpPr>
        <p:sp>
          <p:nvSpPr>
            <p:cNvPr id="35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3063339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Memory System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54180" y="9558058"/>
            <a:ext cx="3293776" cy="446276"/>
            <a:chOff x="2454180" y="9558058"/>
            <a:chExt cx="3293776" cy="446276"/>
          </a:xfrm>
        </p:grpSpPr>
        <p:sp>
          <p:nvSpPr>
            <p:cNvPr id="39" name="Shape 92"/>
            <p:cNvSpPr/>
            <p:nvPr/>
          </p:nvSpPr>
          <p:spPr>
            <a:xfrm>
              <a:off x="3304980" y="9558058"/>
              <a:ext cx="2442976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Hive Linkage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Shape 100"/>
            <p:cNvSpPr/>
            <p:nvPr/>
          </p:nvSpPr>
          <p:spPr>
            <a:xfrm>
              <a:off x="2454180" y="9618598"/>
              <a:ext cx="271257" cy="33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cubicBezTo>
                    <a:pt x="4574" y="0"/>
                    <a:pt x="0" y="3958"/>
                    <a:pt x="0" y="8840"/>
                  </a:cubicBezTo>
                  <a:lnTo>
                    <a:pt x="0" y="15793"/>
                  </a:lnTo>
                  <a:cubicBezTo>
                    <a:pt x="0" y="17495"/>
                    <a:pt x="1358" y="18604"/>
                    <a:pt x="3442" y="18604"/>
                  </a:cubicBezTo>
                  <a:lnTo>
                    <a:pt x="7109" y="18604"/>
                  </a:lnTo>
                  <a:lnTo>
                    <a:pt x="7109" y="10911"/>
                  </a:lnTo>
                  <a:lnTo>
                    <a:pt x="2309" y="10911"/>
                  </a:lnTo>
                  <a:lnTo>
                    <a:pt x="2309" y="8840"/>
                  </a:lnTo>
                  <a:cubicBezTo>
                    <a:pt x="2309" y="5067"/>
                    <a:pt x="6068" y="2071"/>
                    <a:pt x="10823" y="2071"/>
                  </a:cubicBezTo>
                  <a:cubicBezTo>
                    <a:pt x="15532" y="2071"/>
                    <a:pt x="19064" y="5067"/>
                    <a:pt x="19064" y="8840"/>
                  </a:cubicBezTo>
                  <a:lnTo>
                    <a:pt x="19064" y="10911"/>
                  </a:lnTo>
                  <a:lnTo>
                    <a:pt x="14264" y="10911"/>
                  </a:lnTo>
                  <a:lnTo>
                    <a:pt x="14264" y="18604"/>
                  </a:lnTo>
                  <a:lnTo>
                    <a:pt x="19064" y="18604"/>
                  </a:lnTo>
                  <a:lnTo>
                    <a:pt x="19064" y="19751"/>
                  </a:lnTo>
                  <a:lnTo>
                    <a:pt x="10823" y="19751"/>
                  </a:lnTo>
                  <a:lnTo>
                    <a:pt x="10823" y="21600"/>
                  </a:lnTo>
                  <a:lnTo>
                    <a:pt x="17932" y="21600"/>
                  </a:lnTo>
                  <a:cubicBezTo>
                    <a:pt x="20015" y="21600"/>
                    <a:pt x="21600" y="20305"/>
                    <a:pt x="21600" y="18604"/>
                  </a:cubicBezTo>
                  <a:lnTo>
                    <a:pt x="21600" y="8840"/>
                  </a:lnTo>
                  <a:cubicBezTo>
                    <a:pt x="21600" y="3958"/>
                    <a:pt x="16800" y="0"/>
                    <a:pt x="10823" y="0"/>
                  </a:cubicBez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55" y="1520426"/>
            <a:ext cx="4695517" cy="2080800"/>
          </a:xfrm>
          <a:prstGeom prst="rect">
            <a:avLst/>
          </a:prstGeom>
        </p:spPr>
      </p:pic>
      <p:sp>
        <p:nvSpPr>
          <p:cNvPr id="50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spark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55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빠른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General-purpose Cluster Computing System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도형 33"/>
          <p:cNvSpPr>
            <a:spLocks/>
          </p:cNvSpPr>
          <p:nvPr/>
        </p:nvSpPr>
        <p:spPr>
          <a:xfrm>
            <a:off x="2180551" y="9389128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79"/>
          <p:cNvSpPr>
            <a:spLocks/>
          </p:cNvSpPr>
          <p:nvPr/>
        </p:nvSpPr>
        <p:spPr>
          <a:xfrm>
            <a:off x="2180551" y="664896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46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45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스파크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(spark)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Group 89"/>
          <p:cNvGrpSpPr/>
          <p:nvPr/>
        </p:nvGrpSpPr>
        <p:grpSpPr>
          <a:xfrm>
            <a:off x="2438922" y="6829243"/>
            <a:ext cx="3929397" cy="446276"/>
            <a:chOff x="275856" y="172360"/>
            <a:chExt cx="3929397" cy="446276"/>
          </a:xfrm>
        </p:grpSpPr>
        <p:sp>
          <p:nvSpPr>
            <p:cNvPr id="35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3063339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Memory System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54180" y="9558058"/>
            <a:ext cx="3293776" cy="446276"/>
            <a:chOff x="2454180" y="9558058"/>
            <a:chExt cx="3293776" cy="446276"/>
          </a:xfrm>
        </p:grpSpPr>
        <p:sp>
          <p:nvSpPr>
            <p:cNvPr id="39" name="Shape 92"/>
            <p:cNvSpPr/>
            <p:nvPr/>
          </p:nvSpPr>
          <p:spPr>
            <a:xfrm>
              <a:off x="3304980" y="9558058"/>
              <a:ext cx="2442976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Hive Linkage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Shape 100"/>
            <p:cNvSpPr/>
            <p:nvPr/>
          </p:nvSpPr>
          <p:spPr>
            <a:xfrm>
              <a:off x="2454180" y="9618598"/>
              <a:ext cx="271257" cy="33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cubicBezTo>
                    <a:pt x="4574" y="0"/>
                    <a:pt x="0" y="3958"/>
                    <a:pt x="0" y="8840"/>
                  </a:cubicBezTo>
                  <a:lnTo>
                    <a:pt x="0" y="15793"/>
                  </a:lnTo>
                  <a:cubicBezTo>
                    <a:pt x="0" y="17495"/>
                    <a:pt x="1358" y="18604"/>
                    <a:pt x="3442" y="18604"/>
                  </a:cubicBezTo>
                  <a:lnTo>
                    <a:pt x="7109" y="18604"/>
                  </a:lnTo>
                  <a:lnTo>
                    <a:pt x="7109" y="10911"/>
                  </a:lnTo>
                  <a:lnTo>
                    <a:pt x="2309" y="10911"/>
                  </a:lnTo>
                  <a:lnTo>
                    <a:pt x="2309" y="8840"/>
                  </a:lnTo>
                  <a:cubicBezTo>
                    <a:pt x="2309" y="5067"/>
                    <a:pt x="6068" y="2071"/>
                    <a:pt x="10823" y="2071"/>
                  </a:cubicBezTo>
                  <a:cubicBezTo>
                    <a:pt x="15532" y="2071"/>
                    <a:pt x="19064" y="5067"/>
                    <a:pt x="19064" y="8840"/>
                  </a:cubicBezTo>
                  <a:lnTo>
                    <a:pt x="19064" y="10911"/>
                  </a:lnTo>
                  <a:lnTo>
                    <a:pt x="14264" y="10911"/>
                  </a:lnTo>
                  <a:lnTo>
                    <a:pt x="14264" y="18604"/>
                  </a:lnTo>
                  <a:lnTo>
                    <a:pt x="19064" y="18604"/>
                  </a:lnTo>
                  <a:lnTo>
                    <a:pt x="19064" y="19751"/>
                  </a:lnTo>
                  <a:lnTo>
                    <a:pt x="10823" y="19751"/>
                  </a:lnTo>
                  <a:lnTo>
                    <a:pt x="10823" y="21600"/>
                  </a:lnTo>
                  <a:lnTo>
                    <a:pt x="17932" y="21600"/>
                  </a:lnTo>
                  <a:cubicBezTo>
                    <a:pt x="20015" y="21600"/>
                    <a:pt x="21600" y="20305"/>
                    <a:pt x="21600" y="18604"/>
                  </a:cubicBezTo>
                  <a:lnTo>
                    <a:pt x="21600" y="8840"/>
                  </a:lnTo>
                  <a:cubicBezTo>
                    <a:pt x="21600" y="3958"/>
                    <a:pt x="16800" y="0"/>
                    <a:pt x="10823" y="0"/>
                  </a:cubicBez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632141" y="6829243"/>
            <a:ext cx="3291023" cy="446276"/>
            <a:chOff x="13632141" y="6829243"/>
            <a:chExt cx="3291023" cy="446276"/>
          </a:xfrm>
        </p:grpSpPr>
        <p:sp>
          <p:nvSpPr>
            <p:cNvPr id="42" name="Shape 95"/>
            <p:cNvSpPr/>
            <p:nvPr/>
          </p:nvSpPr>
          <p:spPr>
            <a:xfrm>
              <a:off x="14484996" y="6829243"/>
              <a:ext cx="2438168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Four Module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Shape 101"/>
            <p:cNvSpPr/>
            <p:nvPr/>
          </p:nvSpPr>
          <p:spPr>
            <a:xfrm>
              <a:off x="13632141" y="6859106"/>
              <a:ext cx="275366" cy="41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8573"/>
                    <a:pt x="20032" y="6514"/>
                    <a:pt x="17452" y="5130"/>
                  </a:cubicBezTo>
                  <a:lnTo>
                    <a:pt x="16187" y="0"/>
                  </a:lnTo>
                  <a:lnTo>
                    <a:pt x="5413" y="0"/>
                  </a:lnTo>
                  <a:lnTo>
                    <a:pt x="4097" y="5130"/>
                  </a:lnTo>
                  <a:cubicBezTo>
                    <a:pt x="1821" y="6514"/>
                    <a:pt x="0" y="8573"/>
                    <a:pt x="0" y="10800"/>
                  </a:cubicBezTo>
                  <a:cubicBezTo>
                    <a:pt x="0" y="13027"/>
                    <a:pt x="1821" y="15086"/>
                    <a:pt x="4097" y="16436"/>
                  </a:cubicBezTo>
                  <a:lnTo>
                    <a:pt x="5413" y="21600"/>
                  </a:lnTo>
                  <a:lnTo>
                    <a:pt x="16187" y="21600"/>
                  </a:lnTo>
                  <a:lnTo>
                    <a:pt x="17452" y="16436"/>
                  </a:lnTo>
                  <a:cubicBezTo>
                    <a:pt x="20032" y="15086"/>
                    <a:pt x="21600" y="13027"/>
                    <a:pt x="21600" y="10800"/>
                  </a:cubicBezTo>
                  <a:close/>
                  <a:moveTo>
                    <a:pt x="2833" y="10800"/>
                  </a:moveTo>
                  <a:cubicBezTo>
                    <a:pt x="2833" y="7864"/>
                    <a:pt x="6424" y="5468"/>
                    <a:pt x="10775" y="5468"/>
                  </a:cubicBezTo>
                  <a:cubicBezTo>
                    <a:pt x="15176" y="5468"/>
                    <a:pt x="18767" y="7864"/>
                    <a:pt x="18767" y="10800"/>
                  </a:cubicBezTo>
                  <a:cubicBezTo>
                    <a:pt x="18767" y="13702"/>
                    <a:pt x="15176" y="16099"/>
                    <a:pt x="10775" y="16099"/>
                  </a:cubicBezTo>
                  <a:cubicBezTo>
                    <a:pt x="6424" y="16099"/>
                    <a:pt x="2833" y="13702"/>
                    <a:pt x="2833" y="10800"/>
                  </a:cubicBezTo>
                  <a:close/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55" y="1520426"/>
            <a:ext cx="4695517" cy="2080800"/>
          </a:xfrm>
          <a:prstGeom prst="rect">
            <a:avLst/>
          </a:prstGeom>
        </p:spPr>
      </p:pic>
      <p:sp>
        <p:nvSpPr>
          <p:cNvPr id="50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spark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55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빠른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General-purpose Cluster Computing System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38"/>
          <p:cNvSpPr>
            <a:spLocks/>
          </p:cNvSpPr>
          <p:nvPr/>
        </p:nvSpPr>
        <p:spPr>
          <a:xfrm>
            <a:off x="13360567" y="6655823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33"/>
          <p:cNvSpPr>
            <a:spLocks/>
          </p:cNvSpPr>
          <p:nvPr/>
        </p:nvSpPr>
        <p:spPr>
          <a:xfrm>
            <a:off x="2180551" y="9389128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79"/>
          <p:cNvSpPr>
            <a:spLocks/>
          </p:cNvSpPr>
          <p:nvPr/>
        </p:nvSpPr>
        <p:spPr>
          <a:xfrm>
            <a:off x="2180551" y="664896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46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46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ko-KR" altLang="en-US" dirty="0" err="1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스파크</a:t>
            </a:r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(spark)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Group 89"/>
          <p:cNvGrpSpPr/>
          <p:nvPr/>
        </p:nvGrpSpPr>
        <p:grpSpPr>
          <a:xfrm>
            <a:off x="2438922" y="6829243"/>
            <a:ext cx="3929397" cy="446276"/>
            <a:chOff x="275856" y="172360"/>
            <a:chExt cx="3929397" cy="446276"/>
          </a:xfrm>
        </p:grpSpPr>
        <p:sp>
          <p:nvSpPr>
            <p:cNvPr id="35" name="Shape 87"/>
            <p:cNvSpPr/>
            <p:nvPr/>
          </p:nvSpPr>
          <p:spPr>
            <a:xfrm>
              <a:off x="275856" y="214033"/>
              <a:ext cx="301773" cy="34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7" y="0"/>
                  </a:moveTo>
                  <a:lnTo>
                    <a:pt x="7103" y="0"/>
                  </a:lnTo>
                  <a:lnTo>
                    <a:pt x="7103" y="1998"/>
                  </a:lnTo>
                  <a:lnTo>
                    <a:pt x="14497" y="1998"/>
                  </a:lnTo>
                  <a:lnTo>
                    <a:pt x="14497" y="0"/>
                  </a:lnTo>
                  <a:close/>
                  <a:moveTo>
                    <a:pt x="9664" y="13484"/>
                  </a:moveTo>
                  <a:lnTo>
                    <a:pt x="11936" y="13484"/>
                  </a:lnTo>
                  <a:lnTo>
                    <a:pt x="11936" y="7117"/>
                  </a:lnTo>
                  <a:lnTo>
                    <a:pt x="9664" y="7117"/>
                  </a:lnTo>
                  <a:lnTo>
                    <a:pt x="9664" y="13484"/>
                  </a:lnTo>
                  <a:close/>
                  <a:moveTo>
                    <a:pt x="19087" y="6534"/>
                  </a:moveTo>
                  <a:lnTo>
                    <a:pt x="20923" y="5161"/>
                  </a:lnTo>
                  <a:cubicBezTo>
                    <a:pt x="20440" y="4578"/>
                    <a:pt x="19764" y="4162"/>
                    <a:pt x="19087" y="3579"/>
                  </a:cubicBezTo>
                  <a:lnTo>
                    <a:pt x="17444" y="5161"/>
                  </a:lnTo>
                  <a:cubicBezTo>
                    <a:pt x="15608" y="3746"/>
                    <a:pt x="13337" y="2955"/>
                    <a:pt x="10776" y="2955"/>
                  </a:cubicBezTo>
                  <a:cubicBezTo>
                    <a:pt x="4832" y="2955"/>
                    <a:pt x="0" y="7034"/>
                    <a:pt x="0" y="12277"/>
                  </a:cubicBezTo>
                  <a:cubicBezTo>
                    <a:pt x="0" y="17521"/>
                    <a:pt x="4832" y="21600"/>
                    <a:pt x="10776" y="21600"/>
                  </a:cubicBezTo>
                  <a:cubicBezTo>
                    <a:pt x="16768" y="21600"/>
                    <a:pt x="21600" y="17646"/>
                    <a:pt x="21600" y="12277"/>
                  </a:cubicBezTo>
                  <a:cubicBezTo>
                    <a:pt x="21600" y="10113"/>
                    <a:pt x="20682" y="8116"/>
                    <a:pt x="19087" y="6534"/>
                  </a:cubicBezTo>
                  <a:close/>
                  <a:moveTo>
                    <a:pt x="10776" y="19602"/>
                  </a:moveTo>
                  <a:cubicBezTo>
                    <a:pt x="5944" y="19602"/>
                    <a:pt x="2271" y="16356"/>
                    <a:pt x="2271" y="12277"/>
                  </a:cubicBezTo>
                  <a:cubicBezTo>
                    <a:pt x="2271" y="8240"/>
                    <a:pt x="6089" y="5161"/>
                    <a:pt x="10776" y="5161"/>
                  </a:cubicBezTo>
                  <a:cubicBezTo>
                    <a:pt x="15511" y="5161"/>
                    <a:pt x="19087" y="8240"/>
                    <a:pt x="19087" y="12277"/>
                  </a:cubicBezTo>
                  <a:cubicBezTo>
                    <a:pt x="19087" y="16356"/>
                    <a:pt x="15415" y="19602"/>
                    <a:pt x="10776" y="19602"/>
                  </a:cubicBezTo>
                  <a:close/>
                </a:path>
              </a:pathLst>
            </a:custGeom>
            <a:solidFill>
              <a:srgbClr val="39394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Shape 88"/>
            <p:cNvSpPr/>
            <p:nvPr/>
          </p:nvSpPr>
          <p:spPr>
            <a:xfrm>
              <a:off x="1141914" y="172360"/>
              <a:ext cx="3063339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Memory System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54180" y="9558058"/>
            <a:ext cx="3293776" cy="446276"/>
            <a:chOff x="2454180" y="9558058"/>
            <a:chExt cx="3293776" cy="446276"/>
          </a:xfrm>
        </p:grpSpPr>
        <p:sp>
          <p:nvSpPr>
            <p:cNvPr id="39" name="Shape 92"/>
            <p:cNvSpPr/>
            <p:nvPr/>
          </p:nvSpPr>
          <p:spPr>
            <a:xfrm>
              <a:off x="3304980" y="9558058"/>
              <a:ext cx="2442976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Hive Linkage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Shape 100"/>
            <p:cNvSpPr/>
            <p:nvPr/>
          </p:nvSpPr>
          <p:spPr>
            <a:xfrm>
              <a:off x="2454180" y="9618598"/>
              <a:ext cx="271257" cy="33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cubicBezTo>
                    <a:pt x="4574" y="0"/>
                    <a:pt x="0" y="3958"/>
                    <a:pt x="0" y="8840"/>
                  </a:cubicBezTo>
                  <a:lnTo>
                    <a:pt x="0" y="15793"/>
                  </a:lnTo>
                  <a:cubicBezTo>
                    <a:pt x="0" y="17495"/>
                    <a:pt x="1358" y="18604"/>
                    <a:pt x="3442" y="18604"/>
                  </a:cubicBezTo>
                  <a:lnTo>
                    <a:pt x="7109" y="18604"/>
                  </a:lnTo>
                  <a:lnTo>
                    <a:pt x="7109" y="10911"/>
                  </a:lnTo>
                  <a:lnTo>
                    <a:pt x="2309" y="10911"/>
                  </a:lnTo>
                  <a:lnTo>
                    <a:pt x="2309" y="8840"/>
                  </a:lnTo>
                  <a:cubicBezTo>
                    <a:pt x="2309" y="5067"/>
                    <a:pt x="6068" y="2071"/>
                    <a:pt x="10823" y="2071"/>
                  </a:cubicBezTo>
                  <a:cubicBezTo>
                    <a:pt x="15532" y="2071"/>
                    <a:pt x="19064" y="5067"/>
                    <a:pt x="19064" y="8840"/>
                  </a:cubicBezTo>
                  <a:lnTo>
                    <a:pt x="19064" y="10911"/>
                  </a:lnTo>
                  <a:lnTo>
                    <a:pt x="14264" y="10911"/>
                  </a:lnTo>
                  <a:lnTo>
                    <a:pt x="14264" y="18604"/>
                  </a:lnTo>
                  <a:lnTo>
                    <a:pt x="19064" y="18604"/>
                  </a:lnTo>
                  <a:lnTo>
                    <a:pt x="19064" y="19751"/>
                  </a:lnTo>
                  <a:lnTo>
                    <a:pt x="10823" y="19751"/>
                  </a:lnTo>
                  <a:lnTo>
                    <a:pt x="10823" y="21600"/>
                  </a:lnTo>
                  <a:lnTo>
                    <a:pt x="17932" y="21600"/>
                  </a:lnTo>
                  <a:cubicBezTo>
                    <a:pt x="20015" y="21600"/>
                    <a:pt x="21600" y="20305"/>
                    <a:pt x="21600" y="18604"/>
                  </a:cubicBezTo>
                  <a:lnTo>
                    <a:pt x="21600" y="8840"/>
                  </a:lnTo>
                  <a:cubicBezTo>
                    <a:pt x="21600" y="3958"/>
                    <a:pt x="16800" y="0"/>
                    <a:pt x="10823" y="0"/>
                  </a:cubicBezTo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632141" y="6829243"/>
            <a:ext cx="3291023" cy="446276"/>
            <a:chOff x="13632141" y="6829243"/>
            <a:chExt cx="3291023" cy="446276"/>
          </a:xfrm>
        </p:grpSpPr>
        <p:sp>
          <p:nvSpPr>
            <p:cNvPr id="42" name="Shape 95"/>
            <p:cNvSpPr/>
            <p:nvPr/>
          </p:nvSpPr>
          <p:spPr>
            <a:xfrm>
              <a:off x="14484996" y="6829243"/>
              <a:ext cx="2438168" cy="44627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80000"/>
                </a:lnSpc>
                <a:defRPr sz="3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dirty="0" smtClean="0">
                  <a:solidFill>
                    <a:schemeClr val="tx2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Four Module</a:t>
              </a:r>
              <a:endParaRPr dirty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Shape 101"/>
            <p:cNvSpPr/>
            <p:nvPr/>
          </p:nvSpPr>
          <p:spPr>
            <a:xfrm>
              <a:off x="13632141" y="6859106"/>
              <a:ext cx="275366" cy="41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8573"/>
                    <a:pt x="20032" y="6514"/>
                    <a:pt x="17452" y="5130"/>
                  </a:cubicBezTo>
                  <a:lnTo>
                    <a:pt x="16187" y="0"/>
                  </a:lnTo>
                  <a:lnTo>
                    <a:pt x="5413" y="0"/>
                  </a:lnTo>
                  <a:lnTo>
                    <a:pt x="4097" y="5130"/>
                  </a:lnTo>
                  <a:cubicBezTo>
                    <a:pt x="1821" y="6514"/>
                    <a:pt x="0" y="8573"/>
                    <a:pt x="0" y="10800"/>
                  </a:cubicBezTo>
                  <a:cubicBezTo>
                    <a:pt x="0" y="13027"/>
                    <a:pt x="1821" y="15086"/>
                    <a:pt x="4097" y="16436"/>
                  </a:cubicBezTo>
                  <a:lnTo>
                    <a:pt x="5413" y="21600"/>
                  </a:lnTo>
                  <a:lnTo>
                    <a:pt x="16187" y="21600"/>
                  </a:lnTo>
                  <a:lnTo>
                    <a:pt x="17452" y="16436"/>
                  </a:lnTo>
                  <a:cubicBezTo>
                    <a:pt x="20032" y="15086"/>
                    <a:pt x="21600" y="13027"/>
                    <a:pt x="21600" y="10800"/>
                  </a:cubicBezTo>
                  <a:close/>
                  <a:moveTo>
                    <a:pt x="2833" y="10800"/>
                  </a:moveTo>
                  <a:cubicBezTo>
                    <a:pt x="2833" y="7864"/>
                    <a:pt x="6424" y="5468"/>
                    <a:pt x="10775" y="5468"/>
                  </a:cubicBezTo>
                  <a:cubicBezTo>
                    <a:pt x="15176" y="5468"/>
                    <a:pt x="18767" y="7864"/>
                    <a:pt x="18767" y="10800"/>
                  </a:cubicBezTo>
                  <a:cubicBezTo>
                    <a:pt x="18767" y="13702"/>
                    <a:pt x="15176" y="16099"/>
                    <a:pt x="10775" y="16099"/>
                  </a:cubicBezTo>
                  <a:cubicBezTo>
                    <a:pt x="6424" y="16099"/>
                    <a:pt x="2833" y="13702"/>
                    <a:pt x="2833" y="10800"/>
                  </a:cubicBezTo>
                  <a:close/>
                </a:path>
              </a:pathLst>
            </a:custGeom>
            <a:solidFill>
              <a:srgbClr val="393941"/>
            </a:solidFill>
            <a:ln w="3175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55" y="1520426"/>
            <a:ext cx="4695517" cy="2080800"/>
          </a:xfrm>
          <a:prstGeom prst="rect">
            <a:avLst/>
          </a:prstGeom>
        </p:spPr>
      </p:pic>
      <p:sp>
        <p:nvSpPr>
          <p:cNvPr id="50" name="Shape 83"/>
          <p:cNvSpPr/>
          <p:nvPr/>
        </p:nvSpPr>
        <p:spPr>
          <a:xfrm>
            <a:off x="2120172" y="2205225"/>
            <a:ext cx="3878924" cy="35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spark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55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빠른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General-purpose Cluster Computing System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F56C2E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38"/>
          <p:cNvSpPr>
            <a:spLocks/>
          </p:cNvSpPr>
          <p:nvPr/>
        </p:nvSpPr>
        <p:spPr>
          <a:xfrm>
            <a:off x="13360567" y="6655823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33"/>
          <p:cNvSpPr>
            <a:spLocks/>
          </p:cNvSpPr>
          <p:nvPr/>
        </p:nvSpPr>
        <p:spPr>
          <a:xfrm>
            <a:off x="2180551" y="9389128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79"/>
          <p:cNvSpPr>
            <a:spLocks/>
          </p:cNvSpPr>
          <p:nvPr/>
        </p:nvSpPr>
        <p:spPr>
          <a:xfrm>
            <a:off x="2180551" y="664896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8"/>
          <p:cNvSpPr>
            <a:spLocks/>
          </p:cNvSpPr>
          <p:nvPr/>
        </p:nvSpPr>
        <p:spPr>
          <a:xfrm>
            <a:off x="13373266" y="9389128"/>
            <a:ext cx="793115" cy="793115"/>
          </a:xfrm>
          <a:prstGeom prst="rect">
            <a:avLst/>
          </a:prstGeom>
          <a:solidFill>
            <a:srgbClr val="F56C2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Shape 95"/>
          <p:cNvSpPr/>
          <p:nvPr/>
        </p:nvSpPr>
        <p:spPr>
          <a:xfrm>
            <a:off x="14484996" y="9558058"/>
            <a:ext cx="2845331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Project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346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47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084" y="2142241"/>
            <a:ext cx="2685381" cy="2080800"/>
          </a:xfrm>
          <a:prstGeom prst="rect">
            <a:avLst/>
          </a:prstGeom>
        </p:spPr>
      </p:pic>
      <p:sp>
        <p:nvSpPr>
          <p:cNvPr id="28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Shape 103"/>
          <p:cNvSpPr/>
          <p:nvPr/>
        </p:nvSpPr>
        <p:spPr>
          <a:xfrm>
            <a:off x="2109138" y="2284694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88"/>
          <p:cNvSpPr/>
          <p:nvPr/>
        </p:nvSpPr>
        <p:spPr>
          <a:xfrm>
            <a:off x="3921740" y="6153126"/>
            <a:ext cx="1158972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GNUS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Statistics/Data Mining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및 그래프를 위한 언어 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4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931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48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084" y="2142241"/>
            <a:ext cx="2685381" cy="2080800"/>
          </a:xfrm>
          <a:prstGeom prst="rect">
            <a:avLst/>
          </a:prstGeom>
        </p:spPr>
      </p:pic>
      <p:sp>
        <p:nvSpPr>
          <p:cNvPr id="28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Shape 103"/>
          <p:cNvSpPr/>
          <p:nvPr/>
        </p:nvSpPr>
        <p:spPr>
          <a:xfrm>
            <a:off x="2109138" y="2284694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Shape 92"/>
          <p:cNvSpPr/>
          <p:nvPr/>
        </p:nvSpPr>
        <p:spPr>
          <a:xfrm>
            <a:off x="3921740" y="7639234"/>
            <a:ext cx="2218556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Universality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88"/>
          <p:cNvSpPr/>
          <p:nvPr/>
        </p:nvSpPr>
        <p:spPr>
          <a:xfrm>
            <a:off x="3921740" y="6153126"/>
            <a:ext cx="1158972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GNUS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Statistics/Data Mining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및 그래프를 위한 언어 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57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49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5"/>
          <p:cNvSpPr/>
          <p:nvPr/>
        </p:nvSpPr>
        <p:spPr>
          <a:xfrm>
            <a:off x="3921740" y="9124029"/>
            <a:ext cx="3007233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Variety Package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084" y="2142241"/>
            <a:ext cx="2685381" cy="2080800"/>
          </a:xfrm>
          <a:prstGeom prst="rect">
            <a:avLst/>
          </a:prstGeom>
        </p:spPr>
      </p:pic>
      <p:sp>
        <p:nvSpPr>
          <p:cNvPr id="28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Shape 103"/>
          <p:cNvSpPr/>
          <p:nvPr/>
        </p:nvSpPr>
        <p:spPr>
          <a:xfrm>
            <a:off x="2109138" y="2284694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Shape 92"/>
          <p:cNvSpPr/>
          <p:nvPr/>
        </p:nvSpPr>
        <p:spPr>
          <a:xfrm>
            <a:off x="3921740" y="7639234"/>
            <a:ext cx="2218556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Universality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88"/>
          <p:cNvSpPr/>
          <p:nvPr/>
        </p:nvSpPr>
        <p:spPr>
          <a:xfrm>
            <a:off x="3921740" y="6153126"/>
            <a:ext cx="1158972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GNUS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Statistics/Data Mining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및 그래프를 위한 언어 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57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5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Shape 84"/>
          <p:cNvSpPr>
            <a:spLocks/>
          </p:cNvSpPr>
          <p:nvPr/>
        </p:nvSpPr>
        <p:spPr>
          <a:xfrm>
            <a:off x="2108834" y="2792095"/>
            <a:ext cx="17209943" cy="170434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 fontScale="85000" lnSpcReduction="10000"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일반 기업체의 분석 업무 프로세스</a:t>
            </a:r>
            <a:endParaRPr lang="ko-KR" altLang="en-US" sz="10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480945" y="4356735"/>
            <a:ext cx="1879917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분석업무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는 IT, 분석가, 마케터, 영업 등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다양한 분야 인력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 참여  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2476500" y="5685155"/>
            <a:ext cx="13284200" cy="7313930"/>
            <a:chOff x="2476500" y="5685155"/>
            <a:chExt cx="13284200" cy="7313930"/>
          </a:xfrm>
        </p:grpSpPr>
        <p:grpSp>
          <p:nvGrpSpPr>
            <p:cNvPr id="3" name="그룹 2"/>
            <p:cNvGrpSpPr/>
            <p:nvPr/>
          </p:nvGrpSpPr>
          <p:grpSpPr>
            <a:xfrm>
              <a:off x="3665855" y="7284085"/>
              <a:ext cx="8898255" cy="2160905"/>
              <a:chOff x="3665855" y="7284085"/>
              <a:chExt cx="8898255" cy="2160905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640570" y="7287895"/>
                <a:ext cx="2923540" cy="215709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68770" y="7284085"/>
                <a:ext cx="2924810" cy="215709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65855" y="7286625"/>
                <a:ext cx="2924810" cy="215836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sp>
            <p:nvSpPr>
              <p:cNvPr id="142" name="텍스트 상자 141"/>
              <p:cNvSpPr txBox="1">
                <a:spLocks/>
              </p:cNvSpPr>
              <p:nvPr/>
            </p:nvSpPr>
            <p:spPr>
              <a:xfrm>
                <a:off x="7165975" y="7443470"/>
                <a:ext cx="64071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정제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3" name="텍스트 상자 142"/>
              <p:cNvSpPr txBox="1">
                <a:spLocks/>
              </p:cNvSpPr>
              <p:nvPr/>
            </p:nvSpPr>
            <p:spPr>
              <a:xfrm>
                <a:off x="3879215" y="7492365"/>
                <a:ext cx="168465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데이터 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4" name="텍스트 상자 143"/>
              <p:cNvSpPr txBox="1">
                <a:spLocks/>
              </p:cNvSpPr>
              <p:nvPr/>
            </p:nvSpPr>
            <p:spPr>
              <a:xfrm>
                <a:off x="10029825" y="7489190"/>
                <a:ext cx="64071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분석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4" name="도형 133"/>
            <p:cNvSpPr>
              <a:spLocks/>
            </p:cNvSpPr>
            <p:nvPr/>
          </p:nvSpPr>
          <p:spPr>
            <a:xfrm>
              <a:off x="4297680" y="10357485"/>
              <a:ext cx="206248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IT 전문가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5" name="도형 134"/>
            <p:cNvSpPr>
              <a:spLocks/>
            </p:cNvSpPr>
            <p:nvPr/>
          </p:nvSpPr>
          <p:spPr>
            <a:xfrm>
              <a:off x="7332345" y="10357485"/>
              <a:ext cx="1916430" cy="12395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분석가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>
              <a:off x="10220960" y="10347325"/>
              <a:ext cx="1916430" cy="1293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분석가 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도형 145"/>
            <p:cNvSpPr>
              <a:spLocks/>
            </p:cNvSpPr>
            <p:nvPr/>
          </p:nvSpPr>
          <p:spPr>
            <a:xfrm>
              <a:off x="4293870" y="11715115"/>
              <a:ext cx="191770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DB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개발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도형 146"/>
            <p:cNvSpPr>
              <a:spLocks/>
            </p:cNvSpPr>
            <p:nvPr/>
          </p:nvSpPr>
          <p:spPr>
            <a:xfrm>
              <a:off x="7328535" y="11715115"/>
              <a:ext cx="1916430" cy="12395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협업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8" name="도형 147"/>
            <p:cNvSpPr>
              <a:spLocks/>
            </p:cNvSpPr>
            <p:nvPr/>
          </p:nvSpPr>
          <p:spPr>
            <a:xfrm>
              <a:off x="10217150" y="11705590"/>
              <a:ext cx="1916430" cy="1293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SAS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SzPct val="120000"/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SPSS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SzPct val="120000"/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0" name="텍스트 상자 149"/>
            <p:cNvSpPr txBox="1">
              <a:spLocks/>
            </p:cNvSpPr>
            <p:nvPr/>
          </p:nvSpPr>
          <p:spPr>
            <a:xfrm>
              <a:off x="2706370" y="10512425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대상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1" name="텍스트 상자 150"/>
            <p:cNvSpPr txBox="1">
              <a:spLocks/>
            </p:cNvSpPr>
            <p:nvPr/>
          </p:nvSpPr>
          <p:spPr>
            <a:xfrm>
              <a:off x="2691765" y="11859260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도구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2" name="도형 151"/>
            <p:cNvCxnSpPr/>
            <p:nvPr/>
          </p:nvCxnSpPr>
          <p:spPr>
            <a:xfrm>
              <a:off x="2476500" y="11410950"/>
              <a:ext cx="13284200" cy="825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도형 152"/>
            <p:cNvCxnSpPr/>
            <p:nvPr/>
          </p:nvCxnSpPr>
          <p:spPr>
            <a:xfrm>
              <a:off x="3759200" y="10357485"/>
              <a:ext cx="1905" cy="247840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488940" y="5685155"/>
              <a:ext cx="8231505" cy="1144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6" name="Shape 77"/>
          <p:cNvCxnSpPr/>
          <p:nvPr/>
        </p:nvCxnSpPr>
        <p:spPr>
          <a:xfrm>
            <a:off x="2324100" y="4782185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50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Shape 95"/>
          <p:cNvSpPr/>
          <p:nvPr/>
        </p:nvSpPr>
        <p:spPr>
          <a:xfrm>
            <a:off x="3921740" y="9124029"/>
            <a:ext cx="3007233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Variety Package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084" y="2142241"/>
            <a:ext cx="2685381" cy="2080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273" y="5718418"/>
            <a:ext cx="9629192" cy="6904653"/>
          </a:xfrm>
          <a:prstGeom prst="rect">
            <a:avLst/>
          </a:prstGeom>
        </p:spPr>
      </p:pic>
      <p:sp>
        <p:nvSpPr>
          <p:cNvPr id="25" name="Shape 110"/>
          <p:cNvSpPr/>
          <p:nvPr/>
        </p:nvSpPr>
        <p:spPr>
          <a:xfrm>
            <a:off x="15358392" y="12793497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SAS, SPSS, R </a:t>
            </a:r>
            <a:r>
              <a:rPr lang="ko-KR" altLang="en-US" sz="2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관심도 변화</a:t>
            </a:r>
            <a:endParaRPr sz="2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Shape 103"/>
          <p:cNvSpPr/>
          <p:nvPr/>
        </p:nvSpPr>
        <p:spPr>
          <a:xfrm>
            <a:off x="2109138" y="2284694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Shape 92"/>
          <p:cNvSpPr/>
          <p:nvPr/>
        </p:nvSpPr>
        <p:spPr>
          <a:xfrm>
            <a:off x="3921740" y="7639234"/>
            <a:ext cx="2218556" cy="4462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Universality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88"/>
          <p:cNvSpPr/>
          <p:nvPr/>
        </p:nvSpPr>
        <p:spPr>
          <a:xfrm>
            <a:off x="3921740" y="6153126"/>
            <a:ext cx="1158972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numCol="1" anchor="ctr">
            <a:spAutoFit/>
          </a:bodyPr>
          <a:lstStyle>
            <a:lvl1pPr algn="l">
              <a:lnSpc>
                <a:spcPct val="80000"/>
              </a:lnSpc>
              <a:defRPr sz="3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GNUS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rgbClr val="F56C2E"/>
                  </a:solidFill>
                  <a:latin typeface="맑은 고딕" charset="0"/>
                  <a:ea typeface="맑은 고딕" charset="0"/>
                </a:rPr>
                <a:t>Statistics/Data Mining 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및 그래프를 위한 언어 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도형 38"/>
          <p:cNvSpPr>
            <a:spLocks/>
          </p:cNvSpPr>
          <p:nvPr/>
        </p:nvSpPr>
        <p:spPr>
          <a:xfrm>
            <a:off x="2814321" y="8950610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3"/>
          <p:cNvSpPr>
            <a:spLocks/>
          </p:cNvSpPr>
          <p:nvPr/>
        </p:nvSpPr>
        <p:spPr>
          <a:xfrm>
            <a:off x="2814321" y="7465815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79"/>
          <p:cNvSpPr>
            <a:spLocks/>
          </p:cNvSpPr>
          <p:nvPr/>
        </p:nvSpPr>
        <p:spPr>
          <a:xfrm>
            <a:off x="2814321" y="5979707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57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29" name="Shape 81"/>
          <p:cNvSpPr txBox="1">
            <a:spLocks/>
          </p:cNvSpPr>
          <p:nvPr/>
        </p:nvSpPr>
        <p:spPr>
          <a:xfrm>
            <a:off x="23036465" y="762695"/>
            <a:ext cx="607907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all" spc="400" normalizeH="0" baseline="0">
                <a:ln>
                  <a:noFill/>
                </a:ln>
                <a:solidFill>
                  <a:srgbClr val="39394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2pPr>
            <a:lvl3pPr marL="0" marR="0" indent="457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3pPr>
            <a:lvl4pPr marL="0" marR="0" indent="685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4pPr>
            <a:lvl5pPr marL="0" marR="0" indent="9144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5pPr>
            <a:lvl6pPr marL="0" marR="0" indent="11430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ju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A6A7AC"/>
                </a:solidFill>
                <a:effectLst/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51</a:t>
            </a:fld>
            <a:endParaRPr lang="en-US" altLang="ko-KR"/>
          </a:p>
        </p:txBody>
      </p:sp>
      <p:sp>
        <p:nvSpPr>
          <p:cNvPr id="31" name="Shape 84"/>
          <p:cNvSpPr/>
          <p:nvPr/>
        </p:nvSpPr>
        <p:spPr>
          <a:xfrm>
            <a:off x="2109140" y="2792183"/>
            <a:ext cx="9099673" cy="31688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Shape 82"/>
          <p:cNvSpPr/>
          <p:nvPr/>
        </p:nvSpPr>
        <p:spPr>
          <a:xfrm flipH="1">
            <a:off x="1045064" y="-357184"/>
            <a:ext cx="1" cy="5328019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084" y="2142241"/>
            <a:ext cx="2685381" cy="2080800"/>
          </a:xfrm>
          <a:prstGeom prst="rect">
            <a:avLst/>
          </a:prstGeom>
        </p:spPr>
      </p:pic>
      <p:sp>
        <p:nvSpPr>
          <p:cNvPr id="28" name="Shape 129"/>
          <p:cNvSpPr/>
          <p:nvPr/>
        </p:nvSpPr>
        <p:spPr>
          <a:xfrm>
            <a:off x="1201788" y="1569384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사용기술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Shape 103"/>
          <p:cNvSpPr/>
          <p:nvPr/>
        </p:nvSpPr>
        <p:spPr>
          <a:xfrm>
            <a:off x="2109138" y="2284694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44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en-US" altLang="ko-KR" sz="5000" dirty="0" err="1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</a:schemeClr>
                  </a:solidFill>
                  <a:latin typeface="맑은 고딕" charset="0"/>
                  <a:ea typeface="맑은 고딕" charset="0"/>
                </a:rPr>
                <a:t>Rstudio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</a:schemeClr>
                  </a:solidFill>
                  <a:latin typeface="맑은 고딕" charset="0"/>
                  <a:ea typeface="맑은 고딕" charset="0"/>
                </a:rPr>
                <a:t> Server &amp; </a:t>
              </a:r>
              <a:r>
                <a:rPr lang="en-US" altLang="ko-KR" sz="5000" dirty="0" err="1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</a:schemeClr>
                  </a:solidFill>
                  <a:latin typeface="맑은 고딕" charset="0"/>
                  <a:ea typeface="맑은 고딕" charset="0"/>
                </a:rPr>
                <a:t>Rstudio</a:t>
              </a:r>
              <a:r>
                <a:rPr lang="en-US" altLang="ko-KR" sz="5000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</a:schemeClr>
                  </a:solidFill>
                  <a:latin typeface="맑은 고딕" charset="0"/>
                  <a:ea typeface="맑은 고딕" charset="0"/>
                </a:rPr>
                <a:t> Connect</a:t>
              </a:r>
              <a:r>
                <a:rPr lang="ko-KR" altLang="en-US" sz="5000" dirty="0" smtClean="0">
                  <a:ln w="9525" cap="flat" cmpd="sng">
                    <a:noFill/>
                    <a:prstDash/>
                  </a:ln>
                  <a:solidFill>
                    <a:schemeClr val="tx2">
                      <a:lumMod val="1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124" y="5433646"/>
            <a:ext cx="9918342" cy="7789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10" y="5718416"/>
            <a:ext cx="9934526" cy="69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7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grpSp>
        <p:nvGrpSpPr>
          <p:cNvPr id="11" name="그룹 10"/>
          <p:cNvGrpSpPr/>
          <p:nvPr/>
        </p:nvGrpSpPr>
        <p:grpSpPr>
          <a:xfrm>
            <a:off x="970805" y="1111192"/>
            <a:ext cx="11233635" cy="1381720"/>
            <a:chOff x="2109140" y="1857567"/>
            <a:chExt cx="14827260" cy="2276806"/>
          </a:xfrm>
        </p:grpSpPr>
        <p:sp>
          <p:nvSpPr>
            <p:cNvPr id="104" name="Shape 104"/>
            <p:cNvSpPr/>
            <p:nvPr/>
          </p:nvSpPr>
          <p:spPr>
            <a:xfrm>
              <a:off x="2109140" y="1857567"/>
              <a:ext cx="14827260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R-1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지점별 매출비교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0" name="Shape 110"/>
          <p:cNvSpPr/>
          <p:nvPr/>
        </p:nvSpPr>
        <p:spPr>
          <a:xfrm>
            <a:off x="4010275" y="11487030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</a:t>
            </a:r>
            <a:r>
              <a:rPr lang="ko-KR" altLang="en-US" sz="3000" dirty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 매출비교</a:t>
            </a:r>
            <a:r>
              <a:rPr lang="en-US" altLang="ko-KR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07" y="4122932"/>
            <a:ext cx="9652962" cy="61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790" y="4206927"/>
            <a:ext cx="9291206" cy="5952009"/>
          </a:xfrm>
          <a:prstGeom prst="rect">
            <a:avLst/>
          </a:prstGeom>
        </p:spPr>
      </p:pic>
      <p:sp>
        <p:nvSpPr>
          <p:cNvPr id="24" name="Shape 110"/>
          <p:cNvSpPr/>
          <p:nvPr/>
        </p:nvSpPr>
        <p:spPr>
          <a:xfrm>
            <a:off x="14830580" y="11487030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</a:t>
            </a:r>
            <a:r>
              <a:rPr lang="ko-KR" altLang="en-US" sz="3000" dirty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 매출비교</a:t>
            </a:r>
            <a:r>
              <a:rPr lang="en-US" altLang="ko-KR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799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392085" y="12644118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산점도</a:t>
            </a:r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매트릭스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31" y="2724540"/>
            <a:ext cx="21486334" cy="96665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970806" y="1111192"/>
            <a:ext cx="12707872" cy="1381720"/>
            <a:chOff x="2109140" y="1857567"/>
            <a:chExt cx="18424763" cy="2276806"/>
          </a:xfrm>
        </p:grpSpPr>
        <p:sp>
          <p:nvSpPr>
            <p:cNvPr id="17" name="Shape 104"/>
            <p:cNvSpPr/>
            <p:nvPr/>
          </p:nvSpPr>
          <p:spPr>
            <a:xfrm>
              <a:off x="2109140" y="1857567"/>
              <a:ext cx="18424763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R-2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</a:t>
              </a:r>
              <a:r>
                <a:rPr lang="ko-KR" altLang="en-US" sz="80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요소별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상관관계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418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16" y="3244118"/>
            <a:ext cx="14693181" cy="9000000"/>
          </a:xfrm>
          <a:prstGeom prst="rect">
            <a:avLst/>
          </a:prstGeom>
        </p:spPr>
      </p:pic>
      <p:sp>
        <p:nvSpPr>
          <p:cNvPr id="24" name="Shape 110"/>
          <p:cNvSpPr/>
          <p:nvPr/>
        </p:nvSpPr>
        <p:spPr>
          <a:xfrm>
            <a:off x="9476316" y="12593627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지점 </a:t>
            </a:r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매출비교</a:t>
            </a:r>
            <a:r>
              <a:rPr lang="en-US" altLang="ko-KR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70806" y="1111192"/>
            <a:ext cx="11476231" cy="1381720"/>
            <a:chOff x="2109140" y="1857567"/>
            <a:chExt cx="12637477" cy="2276806"/>
          </a:xfrm>
        </p:grpSpPr>
        <p:sp>
          <p:nvSpPr>
            <p:cNvPr id="18" name="Shape 104"/>
            <p:cNvSpPr/>
            <p:nvPr/>
          </p:nvSpPr>
          <p:spPr>
            <a:xfrm>
              <a:off x="2109140" y="1857567"/>
              <a:ext cx="12637477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R-3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월별 지점 매출비교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418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grpSp>
        <p:nvGrpSpPr>
          <p:cNvPr id="16" name="그룹 15"/>
          <p:cNvGrpSpPr/>
          <p:nvPr/>
        </p:nvGrpSpPr>
        <p:grpSpPr>
          <a:xfrm>
            <a:off x="970806" y="1111192"/>
            <a:ext cx="11476231" cy="1381720"/>
            <a:chOff x="2109140" y="1857567"/>
            <a:chExt cx="12637477" cy="2276806"/>
          </a:xfrm>
        </p:grpSpPr>
        <p:sp>
          <p:nvSpPr>
            <p:cNvPr id="18" name="Shape 104"/>
            <p:cNvSpPr/>
            <p:nvPr/>
          </p:nvSpPr>
          <p:spPr>
            <a:xfrm>
              <a:off x="2109140" y="1857567"/>
              <a:ext cx="12637477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R-3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월별 지점 매출비교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16" y="3244118"/>
            <a:ext cx="14693181" cy="9000000"/>
          </a:xfrm>
          <a:prstGeom prst="rect">
            <a:avLst/>
          </a:prstGeom>
        </p:spPr>
      </p:pic>
      <p:sp>
        <p:nvSpPr>
          <p:cNvPr id="15" name="Shape 110"/>
          <p:cNvSpPr/>
          <p:nvPr/>
        </p:nvSpPr>
        <p:spPr>
          <a:xfrm>
            <a:off x="9476316" y="12593627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지점 </a:t>
            </a:r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매출비교</a:t>
            </a:r>
            <a:r>
              <a:rPr lang="en-US" altLang="ko-KR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965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grpSp>
        <p:nvGrpSpPr>
          <p:cNvPr id="16" name="그룹 15"/>
          <p:cNvGrpSpPr/>
          <p:nvPr/>
        </p:nvGrpSpPr>
        <p:grpSpPr>
          <a:xfrm>
            <a:off x="970806" y="1111192"/>
            <a:ext cx="11476231" cy="1381720"/>
            <a:chOff x="2109140" y="1857567"/>
            <a:chExt cx="12637477" cy="2276806"/>
          </a:xfrm>
        </p:grpSpPr>
        <p:sp>
          <p:nvSpPr>
            <p:cNvPr id="18" name="Shape 104"/>
            <p:cNvSpPr/>
            <p:nvPr/>
          </p:nvSpPr>
          <p:spPr>
            <a:xfrm>
              <a:off x="2109140" y="1857567"/>
              <a:ext cx="12637477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R-3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월별 지점 매출비교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16" y="3244118"/>
            <a:ext cx="14693181" cy="9000000"/>
          </a:xfrm>
          <a:prstGeom prst="rect">
            <a:avLst/>
          </a:prstGeom>
        </p:spPr>
      </p:pic>
      <p:sp>
        <p:nvSpPr>
          <p:cNvPr id="15" name="Shape 110"/>
          <p:cNvSpPr/>
          <p:nvPr/>
        </p:nvSpPr>
        <p:spPr>
          <a:xfrm>
            <a:off x="9476316" y="12593627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지점 </a:t>
            </a:r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매출비교</a:t>
            </a:r>
            <a:r>
              <a:rPr lang="en-US" altLang="ko-KR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057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73221" y="12593626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서초점</a:t>
            </a:r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소비자 만족도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40" y="3043269"/>
            <a:ext cx="14714830" cy="900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970805" y="1111192"/>
            <a:ext cx="14406043" cy="1381720"/>
            <a:chOff x="2109140" y="1857567"/>
            <a:chExt cx="12637477" cy="2276806"/>
          </a:xfrm>
        </p:grpSpPr>
        <p:sp>
          <p:nvSpPr>
            <p:cNvPr id="18" name="Shape 104"/>
            <p:cNvSpPr/>
            <p:nvPr/>
          </p:nvSpPr>
          <p:spPr>
            <a:xfrm>
              <a:off x="2109140" y="1857567"/>
              <a:ext cx="12637477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R-4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지점별 소비자 만족도 조사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40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73221" y="12593626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잠실점</a:t>
            </a:r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소비자 만족도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57" y="3043269"/>
            <a:ext cx="14714830" cy="900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970805" y="1111192"/>
            <a:ext cx="14406043" cy="1381720"/>
            <a:chOff x="2109140" y="1857567"/>
            <a:chExt cx="12637477" cy="2276806"/>
          </a:xfrm>
        </p:grpSpPr>
        <p:sp>
          <p:nvSpPr>
            <p:cNvPr id="18" name="Shape 104"/>
            <p:cNvSpPr/>
            <p:nvPr/>
          </p:nvSpPr>
          <p:spPr>
            <a:xfrm>
              <a:off x="2109140" y="1857567"/>
              <a:ext cx="12637477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R-4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지점별 소비자 만족도 조사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2961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73221" y="12593626"/>
            <a:ext cx="6203627" cy="11223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algn="ctr"/>
          </a:lstStyle>
          <a:p>
            <a:r>
              <a:rPr lang="ko-KR" altLang="en-US" sz="3000" dirty="0" err="1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삼성점</a:t>
            </a:r>
            <a:r>
              <a:rPr lang="ko-KR" altLang="en-US" sz="3000" dirty="0" smtClean="0">
                <a:solidFill>
                  <a:schemeClr val="tx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소비자 만족도</a:t>
            </a:r>
            <a:endParaRPr sz="3000" dirty="0">
              <a:solidFill>
                <a:schemeClr val="tx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8620029" y="7182932"/>
            <a:ext cx="1128839" cy="1122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9" y="5393"/>
                </a:moveTo>
                <a:lnTo>
                  <a:pt x="9877" y="5393"/>
                </a:lnTo>
                <a:lnTo>
                  <a:pt x="9877" y="9769"/>
                </a:lnTo>
                <a:lnTo>
                  <a:pt x="5540" y="9769"/>
                </a:lnTo>
                <a:lnTo>
                  <a:pt x="5540" y="11831"/>
                </a:lnTo>
                <a:lnTo>
                  <a:pt x="9877" y="11831"/>
                </a:lnTo>
                <a:lnTo>
                  <a:pt x="9877" y="16207"/>
                </a:lnTo>
                <a:lnTo>
                  <a:pt x="11919" y="16207"/>
                </a:lnTo>
                <a:lnTo>
                  <a:pt x="11919" y="11831"/>
                </a:lnTo>
                <a:lnTo>
                  <a:pt x="16256" y="11831"/>
                </a:lnTo>
                <a:lnTo>
                  <a:pt x="16256" y="9769"/>
                </a:lnTo>
                <a:lnTo>
                  <a:pt x="11919" y="9769"/>
                </a:lnTo>
                <a:lnTo>
                  <a:pt x="11919" y="5393"/>
                </a:lnTo>
                <a:close/>
                <a:moveTo>
                  <a:pt x="10912" y="0"/>
                </a:moveTo>
                <a:cubicBezTo>
                  <a:pt x="4924" y="0"/>
                  <a:pt x="0" y="4772"/>
                  <a:pt x="0" y="10814"/>
                </a:cubicBezTo>
                <a:cubicBezTo>
                  <a:pt x="0" y="16828"/>
                  <a:pt x="4924" y="21600"/>
                  <a:pt x="10912" y="21600"/>
                </a:cubicBezTo>
                <a:cubicBezTo>
                  <a:pt x="16872" y="21600"/>
                  <a:pt x="21600" y="16828"/>
                  <a:pt x="21600" y="10814"/>
                </a:cubicBezTo>
                <a:cubicBezTo>
                  <a:pt x="21600" y="4772"/>
                  <a:pt x="16872" y="0"/>
                  <a:pt x="10912" y="0"/>
                </a:cubicBezTo>
                <a:close/>
                <a:moveTo>
                  <a:pt x="10912" y="19511"/>
                </a:moveTo>
                <a:cubicBezTo>
                  <a:pt x="6183" y="19511"/>
                  <a:pt x="2266" y="15586"/>
                  <a:pt x="2266" y="10814"/>
                </a:cubicBezTo>
                <a:cubicBezTo>
                  <a:pt x="2266" y="6014"/>
                  <a:pt x="6183" y="2089"/>
                  <a:pt x="10912" y="2089"/>
                </a:cubicBezTo>
                <a:cubicBezTo>
                  <a:pt x="15640" y="2089"/>
                  <a:pt x="19558" y="6014"/>
                  <a:pt x="19558" y="10814"/>
                </a:cubicBezTo>
                <a:cubicBezTo>
                  <a:pt x="19558" y="15586"/>
                  <a:pt x="15640" y="19511"/>
                  <a:pt x="10912" y="19511"/>
                </a:cubicBezTo>
                <a:close/>
              </a:path>
            </a:pathLst>
          </a:custGeom>
          <a:solidFill>
            <a:srgbClr val="F4F5F7"/>
          </a:solidFill>
          <a:ln w="3175">
            <a:miter lim="400000"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0" y="3043269"/>
            <a:ext cx="14714830" cy="900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970805" y="1111192"/>
            <a:ext cx="14406043" cy="1381720"/>
            <a:chOff x="2109140" y="1857567"/>
            <a:chExt cx="12637477" cy="2276806"/>
          </a:xfrm>
        </p:grpSpPr>
        <p:sp>
          <p:nvSpPr>
            <p:cNvPr id="18" name="Shape 104"/>
            <p:cNvSpPr/>
            <p:nvPr/>
          </p:nvSpPr>
          <p:spPr>
            <a:xfrm>
              <a:off x="2109140" y="1857567"/>
              <a:ext cx="12637477" cy="22768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393941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r>
                <a:rPr lang="en-US" altLang="ko-KR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R-4 </a:t>
              </a:r>
              <a:r>
                <a:rPr lang="ko-KR" alt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지점별 소비자 만족도 조사</a:t>
              </a:r>
              <a:r>
                <a:rPr lang="en-US" sz="8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8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Shape 106"/>
            <p:cNvSpPr/>
            <p:nvPr/>
          </p:nvSpPr>
          <p:spPr>
            <a:xfrm>
              <a:off x="2143788" y="4121154"/>
              <a:ext cx="805299" cy="2"/>
            </a:xfrm>
            <a:prstGeom prst="line">
              <a:avLst/>
            </a:prstGeom>
            <a:ln w="50800">
              <a:solidFill>
                <a:srgbClr val="F56C2E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Shape 129"/>
          <p:cNvSpPr/>
          <p:nvPr/>
        </p:nvSpPr>
        <p:spPr>
          <a:xfrm>
            <a:off x="970805" y="296783"/>
            <a:ext cx="3878924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altLang="ko-KR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 smtClean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2000" dirty="0">
              <a:solidFill>
                <a:schemeClr val="tx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70805" y="666520"/>
            <a:ext cx="2938804" cy="353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 cap="all" spc="360"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215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p14="http://schemas.microsoft.com/office/powerpoint/2010/main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6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Shape 83"/>
          <p:cNvSpPr/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Shape 84"/>
          <p:cNvSpPr>
            <a:spLocks/>
          </p:cNvSpPr>
          <p:nvPr/>
        </p:nvSpPr>
        <p:spPr>
          <a:xfrm>
            <a:off x="2108834" y="2792095"/>
            <a:ext cx="17209943" cy="1704340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 fontScale="85000" lnSpcReduction="10000"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0" b="1" cap="none" dirty="0" smtClean="0">
                <a:ln w="9525" cap="flat" cmpd="sng">
                  <a:noFill/>
                  <a:prstDash/>
                </a:ln>
                <a:solidFill>
                  <a:schemeClr val="tx2">
                    <a:lumMod val="10000"/>
                  </a:schemeClr>
                </a:solidFill>
                <a:latin typeface="맑은 고딕" charset="0"/>
                <a:ea typeface="맑은 고딕" charset="0"/>
              </a:rPr>
              <a:t>일반 기업체의 분석 업무 프로세스</a:t>
            </a:r>
            <a:endParaRPr lang="ko-KR" altLang="en-US" sz="10000" b="1" cap="none" dirty="0" smtClean="0">
              <a:ln w="9525" cap="flat" cmpd="sng">
                <a:noFill/>
                <a:prstDash/>
              </a:ln>
              <a:solidFill>
                <a:schemeClr val="tx2">
                  <a:lumMod val="1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Shape 129"/>
          <p:cNvSpPr/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chemeClr val="tx2">
                    <a:lumMod val="25000"/>
                  </a:schemeClr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chemeClr val="tx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480945" y="4356735"/>
            <a:ext cx="18799175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분석업무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는 IT, 분석가, 마케터, 영업 등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FC6600"/>
                </a:solidFill>
                <a:latin typeface="맑은 고딕" charset="0"/>
                <a:ea typeface="맑은 고딕" charset="0"/>
              </a:rPr>
              <a:t>다양한 분야 인력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 참여  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5" name="그룹 154"/>
          <p:cNvGrpSpPr/>
          <p:nvPr/>
        </p:nvGrpSpPr>
        <p:grpSpPr>
          <a:xfrm>
            <a:off x="2476500" y="5685155"/>
            <a:ext cx="13283565" cy="7313295"/>
            <a:chOff x="2476500" y="5685155"/>
            <a:chExt cx="13283565" cy="7313295"/>
          </a:xfrm>
        </p:grpSpPr>
        <p:grpSp>
          <p:nvGrpSpPr>
            <p:cNvPr id="3" name="그룹 2"/>
            <p:cNvGrpSpPr/>
            <p:nvPr/>
          </p:nvGrpSpPr>
          <p:grpSpPr>
            <a:xfrm>
              <a:off x="3665855" y="7284085"/>
              <a:ext cx="11879580" cy="2159635"/>
              <a:chOff x="3665855" y="7284085"/>
              <a:chExt cx="11879580" cy="2159635"/>
            </a:xfrm>
          </p:grpSpPr>
          <p:pic>
            <p:nvPicPr>
              <p:cNvPr id="138" name="그림 13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625705" y="7284085"/>
                <a:ext cx="2921000" cy="215709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pic>
            <p:nvPicPr>
              <p:cNvPr id="139" name="그림 1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640570" y="7287895"/>
                <a:ext cx="2923540" cy="215709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68770" y="7284085"/>
                <a:ext cx="2924810" cy="215709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65855" y="7286625"/>
                <a:ext cx="2924810" cy="215836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0">
                <a:noFill/>
                <a:prstDash/>
              </a:ln>
            </p:spPr>
          </p:pic>
          <p:sp>
            <p:nvSpPr>
              <p:cNvPr id="142" name="텍스트 상자 141"/>
              <p:cNvSpPr txBox="1">
                <a:spLocks/>
              </p:cNvSpPr>
              <p:nvPr/>
            </p:nvSpPr>
            <p:spPr>
              <a:xfrm>
                <a:off x="7165975" y="7443470"/>
                <a:ext cx="64071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정제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3" name="텍스트 상자 142"/>
              <p:cNvSpPr txBox="1">
                <a:spLocks/>
              </p:cNvSpPr>
              <p:nvPr/>
            </p:nvSpPr>
            <p:spPr>
              <a:xfrm>
                <a:off x="3879215" y="7492365"/>
                <a:ext cx="168465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데이터 수집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4" name="텍스트 상자 143"/>
              <p:cNvSpPr txBox="1">
                <a:spLocks/>
              </p:cNvSpPr>
              <p:nvPr/>
            </p:nvSpPr>
            <p:spPr>
              <a:xfrm>
                <a:off x="10029825" y="7489190"/>
                <a:ext cx="64071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분석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5" name="텍스트 상자 144"/>
              <p:cNvSpPr txBox="1">
                <a:spLocks/>
              </p:cNvSpPr>
              <p:nvPr/>
            </p:nvSpPr>
            <p:spPr>
              <a:xfrm>
                <a:off x="13095605" y="7492365"/>
                <a:ext cx="640715" cy="3695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800" b="1" cap="none" dirty="0" smtClean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보고</a:t>
                </a:r>
                <a:endParaRPr lang="ko-KR" altLang="en-US" sz="1800" b="1" cap="none" dirty="0" smtClean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4" name="도형 133"/>
            <p:cNvSpPr>
              <a:spLocks/>
            </p:cNvSpPr>
            <p:nvPr/>
          </p:nvSpPr>
          <p:spPr>
            <a:xfrm>
              <a:off x="4297680" y="10357485"/>
              <a:ext cx="206248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IT 전문가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5" name="도형 134"/>
            <p:cNvSpPr>
              <a:spLocks/>
            </p:cNvSpPr>
            <p:nvPr/>
          </p:nvSpPr>
          <p:spPr>
            <a:xfrm>
              <a:off x="7332345" y="10357485"/>
              <a:ext cx="1916430" cy="12395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DA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분석가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도형 135"/>
            <p:cNvSpPr>
              <a:spLocks/>
            </p:cNvSpPr>
            <p:nvPr/>
          </p:nvSpPr>
          <p:spPr>
            <a:xfrm>
              <a:off x="10220960" y="10347325"/>
              <a:ext cx="1916430" cy="1293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분석가 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도형 136"/>
            <p:cNvSpPr>
              <a:spLocks/>
            </p:cNvSpPr>
            <p:nvPr/>
          </p:nvSpPr>
          <p:spPr>
            <a:xfrm>
              <a:off x="13335635" y="10347325"/>
              <a:ext cx="1917700" cy="1293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임원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도형 145"/>
            <p:cNvSpPr>
              <a:spLocks/>
            </p:cNvSpPr>
            <p:nvPr/>
          </p:nvSpPr>
          <p:spPr>
            <a:xfrm>
              <a:off x="4293870" y="11715115"/>
              <a:ext cx="1917700" cy="1209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DB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개발 툴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도형 146"/>
            <p:cNvSpPr>
              <a:spLocks/>
            </p:cNvSpPr>
            <p:nvPr/>
          </p:nvSpPr>
          <p:spPr>
            <a:xfrm>
              <a:off x="7328535" y="11715115"/>
              <a:ext cx="1916430" cy="12395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협업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8" name="도형 147"/>
            <p:cNvSpPr>
              <a:spLocks/>
            </p:cNvSpPr>
            <p:nvPr/>
          </p:nvSpPr>
          <p:spPr>
            <a:xfrm>
              <a:off x="10217150" y="11705590"/>
              <a:ext cx="1916430" cy="1293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SAS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SzPct val="120000"/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SPSS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SzPct val="120000"/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R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9" name="도형 148"/>
            <p:cNvSpPr>
              <a:spLocks/>
            </p:cNvSpPr>
            <p:nvPr/>
          </p:nvSpPr>
          <p:spPr>
            <a:xfrm>
              <a:off x="13331825" y="11705590"/>
              <a:ext cx="1917700" cy="1293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페이퍼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  <a:p>
              <a:pPr marL="180975" indent="-180975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2C2F"/>
                </a:buClr>
                <a:buSzPct val="120000"/>
                <a:buFont typeface="Wingdings"/>
                <a:buChar char=""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메일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0" name="텍스트 상자 149"/>
            <p:cNvSpPr txBox="1">
              <a:spLocks/>
            </p:cNvSpPr>
            <p:nvPr/>
          </p:nvSpPr>
          <p:spPr>
            <a:xfrm>
              <a:off x="2706370" y="10512425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대상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1" name="텍스트 상자 150"/>
            <p:cNvSpPr txBox="1">
              <a:spLocks/>
            </p:cNvSpPr>
            <p:nvPr/>
          </p:nvSpPr>
          <p:spPr>
            <a:xfrm>
              <a:off x="2691765" y="11859260"/>
              <a:ext cx="1459865" cy="4940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6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도구</a:t>
              </a:r>
              <a:endParaRPr lang="ko-KR" altLang="en-US" sz="26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52" name="도형 151"/>
            <p:cNvCxnSpPr/>
            <p:nvPr/>
          </p:nvCxnSpPr>
          <p:spPr>
            <a:xfrm>
              <a:off x="2476500" y="11410950"/>
              <a:ext cx="13284200" cy="825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도형 152"/>
            <p:cNvCxnSpPr/>
            <p:nvPr/>
          </p:nvCxnSpPr>
          <p:spPr>
            <a:xfrm>
              <a:off x="3759200" y="10357485"/>
              <a:ext cx="1905" cy="2478405"/>
            </a:xfrm>
            <a:prstGeom prst="line">
              <a:avLst/>
            </a:prstGeom>
            <a:ln w="34290" cap="flat" cmpd="sng">
              <a:solidFill>
                <a:schemeClr val="tx1">
                  <a:lumMod val="60000"/>
                  <a:lumOff val="40000"/>
                  <a:alpha val="10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텍스트 개체 틀 132"/>
            <p:cNvSpPr txBox="1">
              <a:spLocks/>
            </p:cNvSpPr>
            <p:nvPr/>
          </p:nvSpPr>
          <p:spPr>
            <a:xfrm>
              <a:off x="5488940" y="5685155"/>
              <a:ext cx="8231505" cy="11449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1" cap="none" dirty="0" smtClean="0">
                  <a:ln w="9525" cap="flat" cmpd="sng">
                    <a:noFill/>
                    <a:prstDash/>
                  </a:ln>
                  <a:solidFill>
                    <a:schemeClr val="bg2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Process Flow</a:t>
              </a:r>
              <a:endParaRPr lang="ko-KR" altLang="en-US" sz="4000" b="1" cap="none" dirty="0" smtClean="0">
                <a:ln w="9525" cap="flat" cmpd="sng">
                  <a:noFill/>
                  <a:prstDash/>
                </a:ln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Shape 82"/>
          <p:cNvSpPr/>
          <p:nvPr/>
        </p:nvSpPr>
        <p:spPr>
          <a:xfrm flipH="1">
            <a:off x="1045210" y="-356870"/>
            <a:ext cx="635" cy="5328920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vert="horz" wrap="square" lIns="38100" tIns="38100" rIns="38100" bIns="38100" numCol="1" anchor="ctr">
            <a:noAutofit/>
          </a:bodyPr>
          <a:lstStyle/>
          <a:p>
            <a:pPr marL="0" indent="0" algn="ctr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6" name="Shape 77"/>
          <p:cNvCxnSpPr/>
          <p:nvPr/>
        </p:nvCxnSpPr>
        <p:spPr>
          <a:xfrm>
            <a:off x="2324100" y="4782185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32" name="Shape 153"/>
          <p:cNvSpPr/>
          <p:nvPr/>
        </p:nvSpPr>
        <p:spPr>
          <a:xfrm>
            <a:off x="503854" y="1922104"/>
            <a:ext cx="3564294" cy="7576458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Shape 226"/>
          <p:cNvSpPr/>
          <p:nvPr/>
        </p:nvSpPr>
        <p:spPr>
          <a:xfrm>
            <a:off x="7645275" y="728576"/>
            <a:ext cx="9099674" cy="14847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0000" lnSpcReduction="20000"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smtClean="0">
                <a:solidFill>
                  <a:schemeClr val="tx2">
                    <a:lumMod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언어 및 도구</a:t>
            </a:r>
            <a:endParaRPr dirty="0">
              <a:solidFill>
                <a:schemeClr val="tx2">
                  <a:lumMod val="1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Shape 153"/>
          <p:cNvSpPr/>
          <p:nvPr/>
        </p:nvSpPr>
        <p:spPr>
          <a:xfrm>
            <a:off x="5411755" y="1922104"/>
            <a:ext cx="18335254" cy="11346025"/>
          </a:xfrm>
          <a:prstGeom prst="rect">
            <a:avLst/>
          </a:prstGeom>
          <a:noFill/>
          <a:ln w="50800" cap="flat">
            <a:solidFill>
              <a:schemeClr val="bg2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32" y="2213342"/>
            <a:ext cx="2720340" cy="171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4" y="4627982"/>
            <a:ext cx="3116347" cy="16325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5" y="6718040"/>
            <a:ext cx="2411419" cy="2090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2" y="2213343"/>
            <a:ext cx="5081717" cy="171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98" y="4175447"/>
            <a:ext cx="5081717" cy="1600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2" y="6279153"/>
            <a:ext cx="5296138" cy="1965960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07" y="8600879"/>
            <a:ext cx="5081717" cy="1795365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18" y="10636897"/>
            <a:ext cx="5150497" cy="2239348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913" y="2179347"/>
            <a:ext cx="2728903" cy="1748495"/>
          </a:xfrm>
          <a:prstGeom prst="rect">
            <a:avLst/>
          </a:prstGeom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360" y="10979038"/>
            <a:ext cx="4856168" cy="1555065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112" y="8808097"/>
            <a:ext cx="4549838" cy="1782491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361" y="4175447"/>
            <a:ext cx="4774603" cy="19043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360" y="6718040"/>
            <a:ext cx="4774603" cy="15270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297" y="4548769"/>
            <a:ext cx="4856169" cy="1691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297" y="2213342"/>
            <a:ext cx="4856170" cy="18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5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34230" y="9059545"/>
            <a:ext cx="14459585" cy="39325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p14="http://schemas.microsoft.com/office/powerpoint/2010/main" val="1"/>
            </a:ext>
          </a:extLst>
        </p:spPr>
        <p:txBody>
          <a:bodyPr vert="horz" wrap="square" lIns="38100" tIns="38100" rIns="38100" bIns="38100" numCol="1" anchor="t">
            <a:noAutofit/>
          </a:bodyPr>
          <a:lstStyle/>
          <a:p>
            <a:pPr marL="0" indent="0" algn="ctr" defTabSz="8255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1" cap="none" dirty="0" smtClean="0">
                <a:ln w="9525" cap="flat" cmpd="sng">
                  <a:noFill/>
                  <a:prstDash/>
                </a:ln>
                <a:solidFill>
                  <a:srgbClr val="F4F5F7"/>
                </a:solidFill>
                <a:latin typeface="맑은 고딕" charset="0"/>
                <a:ea typeface="맑은 고딕" charset="0"/>
              </a:rPr>
              <a:t>Thank you</a:t>
            </a:r>
            <a:endParaRPr lang="ko-KR" altLang="en-US" sz="8800" b="1" cap="none" dirty="0" smtClean="0">
              <a:ln w="9525" cap="flat" cmpd="sng">
                <a:noFill/>
                <a:prstDash/>
              </a:ln>
              <a:solidFill>
                <a:srgbClr val="F4F5F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05" y="1986915"/>
            <a:ext cx="8153400" cy="61201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788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486910" y="6548120"/>
            <a:ext cx="4213225" cy="792480"/>
            <a:chOff x="4486910" y="6548120"/>
            <a:chExt cx="4213225" cy="792480"/>
          </a:xfrm>
        </p:grpSpPr>
        <p:sp>
          <p:nvSpPr>
            <p:cNvPr id="25" name="텍스트 상자 24"/>
            <p:cNvSpPr txBox="1">
              <a:spLocks/>
            </p:cNvSpPr>
            <p:nvPr/>
          </p:nvSpPr>
          <p:spPr>
            <a:xfrm>
              <a:off x="4486910" y="6548120"/>
              <a:ext cx="4213860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31302B"/>
                  </a:solidFill>
                  <a:latin typeface="맑은 고딕" charset="0"/>
                  <a:ea typeface="맑은 고딕" charset="0"/>
                </a:rPr>
                <a:t>누구나 쉽게 접근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텍스트 상자 25"/>
            <p:cNvSpPr txBox="1">
              <a:spLocks/>
            </p:cNvSpPr>
            <p:nvPr/>
          </p:nvSpPr>
          <p:spPr>
            <a:xfrm>
              <a:off x="4486910" y="7032625"/>
              <a:ext cx="4213860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cap="none" dirty="0" smtClean="0">
                  <a:ln w="9525" cap="flat" cmpd="sng">
                    <a:noFill/>
                    <a:prstDash/>
                  </a:ln>
                  <a:solidFill>
                    <a:srgbClr val="9B9B92"/>
                  </a:solidFill>
                  <a:latin typeface="맑은 고딕" charset="0"/>
                  <a:ea typeface="맑은 고딕" charset="0"/>
                </a:rPr>
                <a:t>온라인-웹에서 접근</a:t>
              </a:r>
              <a:endParaRPr lang="ko-KR" altLang="en-US" sz="2000" b="1" cap="none" dirty="0" smtClean="0">
                <a:ln w="9525" cap="flat" cmpd="sng">
                  <a:noFill/>
                  <a:prstDash/>
                </a:ln>
                <a:solidFill>
                  <a:srgbClr val="9B9B9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7" name="도형 26"/>
          <p:cNvSpPr>
            <a:spLocks/>
          </p:cNvSpPr>
          <p:nvPr/>
        </p:nvSpPr>
        <p:spPr>
          <a:xfrm>
            <a:off x="3550920" y="6548120"/>
            <a:ext cx="793115" cy="793115"/>
          </a:xfrm>
          <a:prstGeom prst="rect">
            <a:avLst/>
          </a:prstGeom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슬라이드 번호 개체 틀 72"/>
          <p:cNvSpPr txBox="1">
            <a:spLocks noGrp="1"/>
          </p:cNvSpPr>
          <p:nvPr>
            <p:ph type="sldNum" idx="4294967295"/>
          </p:nvPr>
        </p:nvSpPr>
        <p:spPr>
          <a:xfrm>
            <a:off x="23036530" y="762635"/>
            <a:ext cx="608330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7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4" name="Shape 73"/>
          <p:cNvSpPr>
            <a:spLocks/>
          </p:cNvSpPr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Shape 74"/>
          <p:cNvSpPr>
            <a:spLocks/>
          </p:cNvSpPr>
          <p:nvPr/>
        </p:nvSpPr>
        <p:spPr>
          <a:xfrm>
            <a:off x="2108835" y="2792095"/>
            <a:ext cx="9101455" cy="118554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개선 방향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Shape 75"/>
          <p:cNvSpPr>
            <a:spLocks/>
          </p:cNvSpPr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34383B"/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34383B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7" name="Shape 76"/>
          <p:cNvCxnSpPr/>
          <p:nvPr/>
        </p:nvCxnSpPr>
        <p:spPr>
          <a:xfrm flipH="1">
            <a:off x="1045210" y="-356870"/>
            <a:ext cx="635" cy="5328920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324100" y="4309110"/>
            <a:ext cx="14822170" cy="864235"/>
            <a:chOff x="2324100" y="4309110"/>
            <a:chExt cx="14822170" cy="864235"/>
          </a:xfrm>
        </p:grpSpPr>
        <p:cxnSp>
          <p:nvCxnSpPr>
            <p:cNvPr id="78" name="Shape 77"/>
            <p:cNvCxnSpPr/>
            <p:nvPr/>
          </p:nvCxnSpPr>
          <p:spPr>
            <a:xfrm>
              <a:off x="2324100" y="4782185"/>
              <a:ext cx="490220" cy="635"/>
            </a:xfrm>
            <a:prstGeom prst="line">
              <a:avLst/>
            </a:prstGeom>
            <a:ln w="50800" cap="flat" cmpd="sng">
              <a:solidFill>
                <a:srgbClr val="F56C2E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텍스트 상자 78"/>
            <p:cNvSpPr txBox="1">
              <a:spLocks/>
            </p:cNvSpPr>
            <p:nvPr/>
          </p:nvSpPr>
          <p:spPr>
            <a:xfrm>
              <a:off x="2476500" y="4309110"/>
              <a:ext cx="14669770" cy="8642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0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en-US" altLang="ko-KR" sz="4400" b="1" cap="none" dirty="0" smtClean="0">
                  <a:ln w="9525" cap="flat" cmpd="sng">
                    <a:noFill/>
                    <a:prstDash/>
                  </a:ln>
                  <a:solidFill>
                    <a:srgbClr val="EE672F"/>
                  </a:solidFill>
                  <a:latin typeface="맑은 고딕" charset="0"/>
                  <a:ea typeface="맑은 고딕" charset="0"/>
                </a:rPr>
                <a:t>Silo </a:t>
              </a:r>
              <a:r>
                <a:rPr lang="en-US" altLang="ko-KR" sz="4400" b="0" cap="none" dirty="0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형태의 업무 </a:t>
              </a:r>
              <a:r>
                <a:rPr lang="en-US" altLang="ko-KR" sz="4400" b="0" cap="none" dirty="0" err="1" smtClean="0">
                  <a:ln w="9525" cap="flat" cmpd="sng">
                    <a:noFill/>
                    <a:prstDash/>
                  </a:ln>
                  <a:solidFill>
                    <a:srgbClr val="2A2C2F"/>
                  </a:solidFill>
                  <a:latin typeface="맑은 고딕" charset="0"/>
                  <a:ea typeface="맑은 고딕" charset="0"/>
                </a:rPr>
                <a:t>흐름을</a:t>
              </a:r>
              <a:r>
                <a:rPr lang="en-US" altLang="ko-KR" sz="4400" b="0" cap="none" dirty="0" smtClean="0">
                  <a:ln w="9525" cap="flat" cmpd="sng">
                    <a:noFill/>
                    <a:prstDash/>
                  </a:ln>
                  <a:solidFill>
                    <a:srgbClr val="EE672F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4400" b="1" dirty="0">
                  <a:ln w="9525" cap="flat" cmpd="sng">
                    <a:noFill/>
                    <a:prstDash/>
                  </a:ln>
                  <a:solidFill>
                    <a:srgbClr val="EE672F"/>
                  </a:solidFill>
                  <a:latin typeface="맑은 고딕" charset="0"/>
                  <a:ea typeface="맑은 고딕" charset="0"/>
                </a:rPr>
                <a:t>U</a:t>
              </a:r>
              <a:r>
                <a:rPr lang="en-US" altLang="ko-KR" sz="4400" b="1" cap="none" dirty="0" smtClean="0">
                  <a:ln w="9525" cap="flat" cmpd="sng">
                    <a:noFill/>
                    <a:prstDash/>
                  </a:ln>
                  <a:solidFill>
                    <a:srgbClr val="EE672F"/>
                  </a:solidFill>
                  <a:latin typeface="맑은 고딕" charset="0"/>
                  <a:ea typeface="맑은 고딕" charset="0"/>
                </a:rPr>
                <a:t>nity</a:t>
              </a:r>
              <a:r>
                <a:rPr lang="en-US" altLang="ko-KR" sz="4400" b="1" cap="none" dirty="0" smtClean="0">
                  <a:ln w="9525" cap="flat" cmpd="sng">
                    <a:noFill/>
                    <a:prstDash/>
                  </a:ln>
                  <a:solidFill>
                    <a:srgbClr val="31302B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4400" b="0" cap="none" dirty="0" smtClean="0">
                  <a:ln w="9525" cap="flat" cmpd="sng">
                    <a:noFill/>
                    <a:prstDash/>
                  </a:ln>
                  <a:solidFill>
                    <a:srgbClr val="31302B"/>
                  </a:solidFill>
                  <a:latin typeface="맑은 고딕" charset="0"/>
                  <a:ea typeface="맑은 고딕" charset="0"/>
                </a:rPr>
                <a:t>형태의 흐름으로 전환</a:t>
              </a:r>
              <a:endParaRPr lang="ko-KR" altLang="en-US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0" name="도형 79"/>
          <p:cNvSpPr>
            <a:spLocks/>
          </p:cNvSpPr>
          <p:nvPr/>
        </p:nvSpPr>
        <p:spPr>
          <a:xfrm>
            <a:off x="3569970" y="6548120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8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도형 80"/>
          <p:cNvCxnSpPr>
            <a:stCxn id="80" idx="2"/>
            <a:endCxn id="34" idx="2"/>
          </p:cNvCxnSpPr>
          <p:nvPr/>
        </p:nvCxnSpPr>
        <p:spPr>
          <a:xfrm flipH="1">
            <a:off x="3947478" y="7341235"/>
            <a:ext cx="19050" cy="179705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486910" y="6548120"/>
            <a:ext cx="4213225" cy="792480"/>
            <a:chOff x="4486910" y="6548120"/>
            <a:chExt cx="4213225" cy="792480"/>
          </a:xfrm>
        </p:grpSpPr>
        <p:sp>
          <p:nvSpPr>
            <p:cNvPr id="25" name="텍스트 상자 24"/>
            <p:cNvSpPr txBox="1">
              <a:spLocks/>
            </p:cNvSpPr>
            <p:nvPr/>
          </p:nvSpPr>
          <p:spPr>
            <a:xfrm>
              <a:off x="4486910" y="6548120"/>
              <a:ext cx="4213860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31302B"/>
                  </a:solidFill>
                  <a:latin typeface="맑은 고딕" charset="0"/>
                  <a:ea typeface="맑은 고딕" charset="0"/>
                </a:rPr>
                <a:t>누구나 쉽게 접근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텍스트 상자 25"/>
            <p:cNvSpPr txBox="1">
              <a:spLocks/>
            </p:cNvSpPr>
            <p:nvPr/>
          </p:nvSpPr>
          <p:spPr>
            <a:xfrm>
              <a:off x="4486910" y="7032625"/>
              <a:ext cx="4213860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cap="none" dirty="0" smtClean="0">
                  <a:ln w="9525" cap="flat" cmpd="sng">
                    <a:noFill/>
                    <a:prstDash/>
                  </a:ln>
                  <a:solidFill>
                    <a:srgbClr val="9B9B92"/>
                  </a:solidFill>
                  <a:latin typeface="맑은 고딕" charset="0"/>
                  <a:ea typeface="맑은 고딕" charset="0"/>
                </a:rPr>
                <a:t>온라인-웹에서 접근</a:t>
              </a:r>
              <a:endParaRPr lang="ko-KR" altLang="en-US" sz="2000" b="1" cap="none" dirty="0" smtClean="0">
                <a:ln w="9525" cap="flat" cmpd="sng">
                  <a:noFill/>
                  <a:prstDash/>
                </a:ln>
                <a:solidFill>
                  <a:srgbClr val="9B9B9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7" name="도형 26"/>
          <p:cNvSpPr>
            <a:spLocks/>
          </p:cNvSpPr>
          <p:nvPr/>
        </p:nvSpPr>
        <p:spPr>
          <a:xfrm>
            <a:off x="3550920" y="6548120"/>
            <a:ext cx="793115" cy="793115"/>
          </a:xfrm>
          <a:prstGeom prst="rect">
            <a:avLst/>
          </a:prstGeom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486910" y="8364220"/>
            <a:ext cx="4213225" cy="861695"/>
            <a:chOff x="4486910" y="8364220"/>
            <a:chExt cx="4213225" cy="861695"/>
          </a:xfrm>
        </p:grpSpPr>
        <p:sp>
          <p:nvSpPr>
            <p:cNvPr id="32" name="텍스트 상자 31"/>
            <p:cNvSpPr txBox="1">
              <a:spLocks/>
            </p:cNvSpPr>
            <p:nvPr/>
          </p:nvSpPr>
          <p:spPr>
            <a:xfrm>
              <a:off x="4486910" y="8364220"/>
              <a:ext cx="4213860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0D96C5"/>
                  </a:solidFill>
                  <a:latin typeface="맑은 고딕" charset="0"/>
                  <a:ea typeface="맑은 고딕" charset="0"/>
                </a:rPr>
                <a:t>합리적인 도입 비용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0D96C5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4486910" y="8848725"/>
              <a:ext cx="4213860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cap="none" dirty="0" smtClean="0">
                  <a:ln w="9525" cap="flat" cmpd="sng">
                    <a:noFill/>
                    <a:prstDash/>
                  </a:ln>
                  <a:solidFill>
                    <a:srgbClr val="56CCF4"/>
                  </a:solidFill>
                  <a:latin typeface="맑은 고딕" charset="0"/>
                  <a:ea typeface="맑은 고딕" charset="0"/>
                </a:rPr>
                <a:t>오픈 소스 사용</a:t>
              </a:r>
              <a:endParaRPr lang="ko-KR" altLang="en-US" sz="2000" b="1" cap="none" dirty="0" smtClean="0">
                <a:ln w="9525" cap="flat" cmpd="sng">
                  <a:noFill/>
                  <a:prstDash/>
                </a:ln>
                <a:solidFill>
                  <a:srgbClr val="56CCF4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4" name="도형 33"/>
          <p:cNvSpPr>
            <a:spLocks/>
          </p:cNvSpPr>
          <p:nvPr/>
        </p:nvSpPr>
        <p:spPr>
          <a:xfrm>
            <a:off x="3550920" y="8345170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슬라이드 번호 개체 틀 72"/>
          <p:cNvSpPr txBox="1">
            <a:spLocks noGrp="1"/>
          </p:cNvSpPr>
          <p:nvPr>
            <p:ph type="sldNum" idx="4294967295"/>
          </p:nvPr>
        </p:nvSpPr>
        <p:spPr>
          <a:xfrm>
            <a:off x="23036530" y="762635"/>
            <a:ext cx="608330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4" name="Shape 73"/>
          <p:cNvSpPr>
            <a:spLocks/>
          </p:cNvSpPr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Shape 74"/>
          <p:cNvSpPr>
            <a:spLocks/>
          </p:cNvSpPr>
          <p:nvPr/>
        </p:nvSpPr>
        <p:spPr>
          <a:xfrm>
            <a:off x="2108835" y="2792095"/>
            <a:ext cx="9101455" cy="118554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개선 방향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Shape 75"/>
          <p:cNvSpPr>
            <a:spLocks/>
          </p:cNvSpPr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34383B"/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34383B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7" name="Shape 76"/>
          <p:cNvCxnSpPr/>
          <p:nvPr/>
        </p:nvCxnSpPr>
        <p:spPr>
          <a:xfrm flipH="1">
            <a:off x="1045210" y="-356870"/>
            <a:ext cx="635" cy="5328920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 77"/>
          <p:cNvCxnSpPr/>
          <p:nvPr/>
        </p:nvCxnSpPr>
        <p:spPr>
          <a:xfrm>
            <a:off x="2324100" y="4782185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텍스트 상자 78"/>
          <p:cNvSpPr txBox="1">
            <a:spLocks/>
          </p:cNvSpPr>
          <p:nvPr/>
        </p:nvSpPr>
        <p:spPr>
          <a:xfrm>
            <a:off x="2476500" y="4309110"/>
            <a:ext cx="14669770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Silo 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형태의 업무 </a:t>
            </a:r>
            <a:r>
              <a:rPr lang="en-US" altLang="ko-KR" sz="4400" b="0" cap="none" dirty="0" err="1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흐름을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 b="1" dirty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nity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rPr>
              <a:t>형태의 흐름으로 전환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rgbClr val="31302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0" name="도형 79"/>
          <p:cNvSpPr>
            <a:spLocks/>
          </p:cNvSpPr>
          <p:nvPr/>
        </p:nvSpPr>
        <p:spPr>
          <a:xfrm>
            <a:off x="3569970" y="6548120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도형 80"/>
          <p:cNvCxnSpPr>
            <a:stCxn id="80" idx="2"/>
          </p:cNvCxnSpPr>
          <p:nvPr/>
        </p:nvCxnSpPr>
        <p:spPr>
          <a:xfrm flipH="1">
            <a:off x="3962400" y="7340600"/>
            <a:ext cx="4445" cy="323278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486910" y="6548120"/>
            <a:ext cx="4213225" cy="792480"/>
            <a:chOff x="4486910" y="6548120"/>
            <a:chExt cx="4213225" cy="792480"/>
          </a:xfrm>
        </p:grpSpPr>
        <p:sp>
          <p:nvSpPr>
            <p:cNvPr id="25" name="텍스트 상자 24"/>
            <p:cNvSpPr txBox="1">
              <a:spLocks/>
            </p:cNvSpPr>
            <p:nvPr/>
          </p:nvSpPr>
          <p:spPr>
            <a:xfrm>
              <a:off x="4486910" y="6548120"/>
              <a:ext cx="4213860" cy="43116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31302B"/>
                  </a:solidFill>
                  <a:latin typeface="맑은 고딕" charset="0"/>
                  <a:ea typeface="맑은 고딕" charset="0"/>
                </a:rPr>
                <a:t>누구나 쉽게 접근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텍스트 상자 25"/>
            <p:cNvSpPr txBox="1">
              <a:spLocks/>
            </p:cNvSpPr>
            <p:nvPr/>
          </p:nvSpPr>
          <p:spPr>
            <a:xfrm>
              <a:off x="4486910" y="7032625"/>
              <a:ext cx="4213860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cap="none" dirty="0" smtClean="0">
                  <a:ln w="9525" cap="flat" cmpd="sng">
                    <a:noFill/>
                    <a:prstDash/>
                  </a:ln>
                  <a:solidFill>
                    <a:srgbClr val="9B9B92"/>
                  </a:solidFill>
                  <a:latin typeface="맑은 고딕" charset="0"/>
                  <a:ea typeface="맑은 고딕" charset="0"/>
                </a:rPr>
                <a:t>온라인-웹에서 접근</a:t>
              </a:r>
              <a:endParaRPr lang="ko-KR" altLang="en-US" sz="2000" b="1" cap="none" dirty="0" smtClean="0">
                <a:ln w="9525" cap="flat" cmpd="sng">
                  <a:noFill/>
                  <a:prstDash/>
                </a:ln>
                <a:solidFill>
                  <a:srgbClr val="9B9B92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7" name="도형 26"/>
          <p:cNvSpPr>
            <a:spLocks/>
          </p:cNvSpPr>
          <p:nvPr/>
        </p:nvSpPr>
        <p:spPr>
          <a:xfrm>
            <a:off x="3550920" y="6548120"/>
            <a:ext cx="793115" cy="793115"/>
          </a:xfrm>
          <a:prstGeom prst="rect">
            <a:avLst/>
          </a:prstGeom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486910" y="8364220"/>
            <a:ext cx="4213225" cy="861695"/>
            <a:chOff x="4486910" y="8364220"/>
            <a:chExt cx="4213225" cy="861695"/>
          </a:xfrm>
        </p:grpSpPr>
        <p:sp>
          <p:nvSpPr>
            <p:cNvPr id="32" name="텍스트 상자 31"/>
            <p:cNvSpPr txBox="1">
              <a:spLocks/>
            </p:cNvSpPr>
            <p:nvPr/>
          </p:nvSpPr>
          <p:spPr>
            <a:xfrm>
              <a:off x="4486910" y="8364220"/>
              <a:ext cx="4213860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0D96C5"/>
                  </a:solidFill>
                  <a:latin typeface="맑은 고딕" charset="0"/>
                  <a:ea typeface="맑은 고딕" charset="0"/>
                </a:rPr>
                <a:t>합리적인 도입 비용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0D96C5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텍스트 상자 32"/>
            <p:cNvSpPr txBox="1">
              <a:spLocks/>
            </p:cNvSpPr>
            <p:nvPr/>
          </p:nvSpPr>
          <p:spPr>
            <a:xfrm>
              <a:off x="4486910" y="8848725"/>
              <a:ext cx="4213860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cap="none" dirty="0" smtClean="0">
                  <a:ln w="9525" cap="flat" cmpd="sng">
                    <a:noFill/>
                    <a:prstDash/>
                  </a:ln>
                  <a:solidFill>
                    <a:srgbClr val="56CCF4"/>
                  </a:solidFill>
                  <a:latin typeface="맑은 고딕" charset="0"/>
                  <a:ea typeface="맑은 고딕" charset="0"/>
                </a:rPr>
                <a:t>오픈 소스 사용</a:t>
              </a:r>
              <a:endParaRPr lang="ko-KR" altLang="en-US" sz="2000" b="1" cap="none" dirty="0" smtClean="0">
                <a:ln w="9525" cap="flat" cmpd="sng">
                  <a:noFill/>
                  <a:prstDash/>
                </a:ln>
                <a:solidFill>
                  <a:srgbClr val="56CCF4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4" name="도형 33"/>
          <p:cNvSpPr>
            <a:spLocks/>
          </p:cNvSpPr>
          <p:nvPr/>
        </p:nvSpPr>
        <p:spPr>
          <a:xfrm>
            <a:off x="3550920" y="8345170"/>
            <a:ext cx="793115" cy="79311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486910" y="10219055"/>
            <a:ext cx="4213225" cy="792480"/>
            <a:chOff x="4486910" y="10219055"/>
            <a:chExt cx="4213225" cy="792480"/>
          </a:xfrm>
        </p:grpSpPr>
        <p:sp>
          <p:nvSpPr>
            <p:cNvPr id="37" name="텍스트 상자 36"/>
            <p:cNvSpPr txBox="1">
              <a:spLocks/>
            </p:cNvSpPr>
            <p:nvPr/>
          </p:nvSpPr>
          <p:spPr>
            <a:xfrm>
              <a:off x="4486910" y="10219055"/>
              <a:ext cx="4213860" cy="43180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ln w="9525" cap="flat" cmpd="sng">
                    <a:noFill/>
                    <a:prstDash/>
                  </a:ln>
                  <a:solidFill>
                    <a:srgbClr val="00882B"/>
                  </a:solidFill>
                  <a:latin typeface="맑은 고딕" charset="0"/>
                  <a:ea typeface="맑은 고딕" charset="0"/>
                </a:rPr>
                <a:t>대용량 자료 분석</a:t>
              </a:r>
              <a:endParaRPr lang="ko-KR" altLang="en-US" sz="2800" b="1" cap="none" dirty="0" smtClean="0">
                <a:ln w="9525" cap="flat" cmpd="sng">
                  <a:noFill/>
                  <a:prstDash/>
                </a:ln>
                <a:solidFill>
                  <a:srgbClr val="00882B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텍스트 상자 37"/>
            <p:cNvSpPr txBox="1">
              <a:spLocks/>
            </p:cNvSpPr>
            <p:nvPr/>
          </p:nvSpPr>
          <p:spPr>
            <a:xfrm>
              <a:off x="4486910" y="10702925"/>
              <a:ext cx="4213860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cap="none" dirty="0" smtClean="0">
                  <a:ln w="9525" cap="flat" cmpd="sng">
                    <a:noFill/>
                    <a:prstDash/>
                  </a:ln>
                  <a:solidFill>
                    <a:srgbClr val="00882B"/>
                  </a:solidFill>
                  <a:latin typeface="맑은 고딕" charset="0"/>
                  <a:ea typeface="맑은 고딕" charset="0"/>
                </a:rPr>
                <a:t>분산 저장, 분산 처리</a:t>
              </a:r>
              <a:endParaRPr lang="ko-KR" altLang="en-US" sz="2000" b="1" cap="none" dirty="0" smtClean="0">
                <a:ln w="9525" cap="flat" cmpd="sng">
                  <a:noFill/>
                  <a:prstDash/>
                </a:ln>
                <a:solidFill>
                  <a:srgbClr val="00882B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도형 38"/>
          <p:cNvSpPr>
            <a:spLocks/>
          </p:cNvSpPr>
          <p:nvPr/>
        </p:nvSpPr>
        <p:spPr>
          <a:xfrm>
            <a:off x="3550920" y="10219055"/>
            <a:ext cx="793115" cy="7931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슬라이드 번호 개체 틀 72"/>
          <p:cNvSpPr txBox="1">
            <a:spLocks noGrp="1"/>
          </p:cNvSpPr>
          <p:nvPr>
            <p:ph type="sldNum" idx="4294967295"/>
          </p:nvPr>
        </p:nvSpPr>
        <p:spPr>
          <a:xfrm>
            <a:off x="23036530" y="762635"/>
            <a:ext cx="608330" cy="38417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t">
            <a:spAutoFit/>
          </a:bodyPr>
          <a:lstStyle/>
          <a:p>
            <a:pPr marL="0" indent="0" algn="l" defTabSz="825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2000" b="0" cap="none" dirty="0" smtClean="0">
                <a:ln w="9525" cap="flat" cmpd="sng">
                  <a:noFill/>
                  <a:prstDash/>
                </a:ln>
                <a:solidFill>
                  <a:srgbClr val="393941"/>
                </a:solidFill>
                <a:latin typeface="맑은 고딕" charset="0"/>
                <a:ea typeface="맑은 고딕" charset="0"/>
              </a:rPr>
              <a:t>9</a:t>
            </a:fld>
            <a:endParaRPr lang="ko-KR" altLang="en-US" sz="2000" b="0" cap="none" dirty="0" smtClean="0">
              <a:ln w="9525" cap="flat" cmpd="sng">
                <a:noFill/>
                <a:prstDash/>
              </a:ln>
              <a:solidFill>
                <a:srgbClr val="39394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4" name="Shape 73"/>
          <p:cNvSpPr>
            <a:spLocks/>
          </p:cNvSpPr>
          <p:nvPr/>
        </p:nvSpPr>
        <p:spPr>
          <a:xfrm>
            <a:off x="2120265" y="2205355"/>
            <a:ext cx="3879850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Business logic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Shape 74"/>
          <p:cNvSpPr>
            <a:spLocks/>
          </p:cNvSpPr>
          <p:nvPr/>
        </p:nvSpPr>
        <p:spPr>
          <a:xfrm>
            <a:off x="2108835" y="2792095"/>
            <a:ext cx="9101455" cy="118554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numCol="1" anchor="t">
            <a:normAutofit/>
          </a:bodyPr>
          <a:lstStyle/>
          <a:p>
            <a:pPr marL="0" indent="0" algn="l" defTabSz="825500" eaLnBrk="0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0" b="1" cap="none" dirty="0" smtClean="0">
                <a:ln w="9525" cap="flat" cmpd="sng">
                  <a:noFill/>
                  <a:prstDash/>
                </a:ln>
                <a:solidFill>
                  <a:srgbClr val="151618"/>
                </a:solidFill>
                <a:latin typeface="맑은 고딕" charset="0"/>
                <a:ea typeface="맑은 고딕" charset="0"/>
              </a:rPr>
              <a:t>개선 방향</a:t>
            </a:r>
            <a:endParaRPr lang="ko-KR" altLang="en-US" sz="7000" b="1" cap="none" dirty="0" smtClean="0">
              <a:ln w="9525" cap="flat" cmpd="sng">
                <a:noFill/>
                <a:prstDash/>
              </a:ln>
              <a:solidFill>
                <a:srgbClr val="15161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Shape 75"/>
          <p:cNvSpPr>
            <a:spLocks/>
          </p:cNvSpPr>
          <p:nvPr/>
        </p:nvSpPr>
        <p:spPr>
          <a:xfrm>
            <a:off x="1202055" y="1584960"/>
            <a:ext cx="3879850" cy="353695"/>
          </a:xfrm>
          <a:prstGeom prst="rect">
            <a:avLst/>
          </a:prstGeom>
          <a:ln w="3175" cap="flat" cmpd="sng">
            <a:prstDash/>
            <a:miter lim="800000"/>
          </a:ln>
        </p:spPr>
        <p:txBody>
          <a:bodyPr vert="horz" wrap="square" lIns="38100" tIns="38100" rIns="38100" bIns="38100" anchor="ctr">
            <a:spAutoFit/>
          </a:bodyPr>
          <a:lstStyle/>
          <a:p>
            <a:pPr marL="0" indent="0" algn="l" defTabSz="8255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all" spc="360" dirty="0" smtClean="0">
                <a:ln w="9525" cap="flat" cmpd="sng">
                  <a:noFill/>
                  <a:prstDash/>
                </a:ln>
                <a:solidFill>
                  <a:srgbClr val="34383B"/>
                </a:solidFill>
                <a:latin typeface="맑은 고딕" charset="0"/>
                <a:ea typeface="맑은 고딕" charset="0"/>
              </a:rPr>
              <a:t>1. 비즈니스 로직</a:t>
            </a:r>
            <a:endParaRPr lang="ko-KR" altLang="en-US" sz="1800" b="0" cap="all" dirty="0" smtClean="0">
              <a:ln w="9525" cap="flat" cmpd="sng">
                <a:noFill/>
                <a:prstDash/>
              </a:ln>
              <a:solidFill>
                <a:srgbClr val="34383B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7" name="Shape 76"/>
          <p:cNvCxnSpPr/>
          <p:nvPr/>
        </p:nvCxnSpPr>
        <p:spPr>
          <a:xfrm flipH="1">
            <a:off x="1045210" y="-356870"/>
            <a:ext cx="635" cy="5328920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 77"/>
          <p:cNvCxnSpPr/>
          <p:nvPr/>
        </p:nvCxnSpPr>
        <p:spPr>
          <a:xfrm>
            <a:off x="2324100" y="4782185"/>
            <a:ext cx="490220" cy="635"/>
          </a:xfrm>
          <a:prstGeom prst="line">
            <a:avLst/>
          </a:prstGeom>
          <a:ln w="50800" cap="flat" cmpd="sng">
            <a:solidFill>
              <a:srgbClr val="F56C2E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텍스트 상자 78"/>
          <p:cNvSpPr txBox="1">
            <a:spLocks/>
          </p:cNvSpPr>
          <p:nvPr/>
        </p:nvSpPr>
        <p:spPr>
          <a:xfrm>
            <a:off x="2476500" y="4309110"/>
            <a:ext cx="14669770" cy="864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    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Silo 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형태의 업무 </a:t>
            </a:r>
            <a:r>
              <a:rPr lang="en-US" altLang="ko-KR" sz="4400" b="0" cap="none" dirty="0" err="1" smtClean="0">
                <a:ln w="9525" cap="flat" cmpd="sng">
                  <a:noFill/>
                  <a:prstDash/>
                </a:ln>
                <a:solidFill>
                  <a:srgbClr val="2A2C2F"/>
                </a:solidFill>
                <a:latin typeface="맑은 고딕" charset="0"/>
                <a:ea typeface="맑은 고딕" charset="0"/>
              </a:rPr>
              <a:t>흐름을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 b="1" dirty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EE672F"/>
                </a:solidFill>
                <a:latin typeface="맑은 고딕" charset="0"/>
                <a:ea typeface="맑은 고딕" charset="0"/>
              </a:rPr>
              <a:t>nity</a:t>
            </a:r>
            <a:r>
              <a:rPr lang="en-US" altLang="ko-KR" sz="4400" b="1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4400" b="0" cap="none" dirty="0" smtClean="0">
                <a:ln w="9525" cap="flat" cmpd="sng">
                  <a:noFill/>
                  <a:prstDash/>
                </a:ln>
                <a:solidFill>
                  <a:srgbClr val="31302B"/>
                </a:solidFill>
                <a:latin typeface="맑은 고딕" charset="0"/>
                <a:ea typeface="맑은 고딕" charset="0"/>
              </a:rPr>
              <a:t>형태의 흐름으로 전환</a:t>
            </a:r>
            <a:endParaRPr lang="ko-KR" altLang="en-US" sz="4400" b="0" cap="none" dirty="0" smtClean="0">
              <a:ln w="9525" cap="flat" cmpd="sng">
                <a:noFill/>
                <a:prstDash/>
              </a:ln>
              <a:solidFill>
                <a:srgbClr val="31302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0" name="도형 79"/>
          <p:cNvSpPr>
            <a:spLocks/>
          </p:cNvSpPr>
          <p:nvPr/>
        </p:nvSpPr>
        <p:spPr>
          <a:xfrm>
            <a:off x="3569970" y="6548120"/>
            <a:ext cx="793115" cy="793115"/>
          </a:xfrm>
          <a:prstGeom prst="rect">
            <a:avLst/>
          </a:prstGeom>
          <a:solidFill>
            <a:srgbClr val="3438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4000" b="0" cap="none" dirty="0" smtClean="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Pages>39</Pages>
  <Words>2062</Words>
  <Characters>0</Characters>
  <Application>Microsoft Office PowerPoint</Application>
  <DocSecurity>0</DocSecurity>
  <PresentationFormat>사용자 지정</PresentationFormat>
  <Lines>0</Lines>
  <Paragraphs>785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4" baseType="lpstr">
      <vt:lpstr>Helvetica Light</vt:lpstr>
      <vt:lpstr>Helvetica Neue</vt:lpstr>
      <vt:lpstr>HY견고딕</vt:lpstr>
      <vt:lpstr>HY헤드라인M</vt:lpstr>
      <vt:lpstr>Montserrat-Regular</vt:lpstr>
      <vt:lpstr>Montserrat-SemiBold</vt:lpstr>
      <vt:lpstr>PT Sans</vt:lpstr>
      <vt:lpstr>Roboto Regular</vt:lpstr>
      <vt:lpstr>맑은 고딕</vt:lpstr>
      <vt:lpstr>Arial</vt:lpstr>
      <vt:lpstr>Calibri</vt:lpstr>
      <vt:lpstr>Wingdings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bit11</dc:creator>
  <cp:lastModifiedBy>bit11</cp:lastModifiedBy>
  <cp:revision>47</cp:revision>
  <dcterms:modified xsi:type="dcterms:W3CDTF">2018-01-15T04:37:49Z</dcterms:modified>
</cp:coreProperties>
</file>